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00850" cy="99329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35" cy="498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2241" y="0"/>
            <a:ext cx="2947035" cy="498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52DAC9-2596-445B-AE14-3706472839D3}" type="datetimeFigureOut">
              <a:rPr lang="da-DK" smtClean="0"/>
              <a:t>22-01-2025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0085" y="4780250"/>
            <a:ext cx="5440680" cy="39111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34615"/>
            <a:ext cx="2947035" cy="498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2241" y="9434615"/>
            <a:ext cx="2947035" cy="498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C46C8E-25FB-4E91-B13F-0DC541FE1BA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9791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C46C8E-25FB-4E91-B13F-0DC541FE1BA7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26630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C46C8E-25FB-4E91-B13F-0DC541FE1BA7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9818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32A6-6564-4B2B-9659-C9A78AFF19E2}" type="datetimeFigureOut">
              <a:rPr lang="da-DK" smtClean="0"/>
              <a:t>22-01-2025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E21C-7D84-4787-BF3A-D1546A3984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15533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k 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32A6-6564-4B2B-9659-C9A78AFF19E2}" type="datetimeFigureOut">
              <a:rPr lang="da-DK" smtClean="0"/>
              <a:t>22-01-2025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E21C-7D84-4787-BF3A-D1546A3984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55815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32A6-6564-4B2B-9659-C9A78AFF19E2}" type="datetimeFigureOut">
              <a:rPr lang="da-DK" smtClean="0"/>
              <a:t>22-01-2025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E21C-7D84-4787-BF3A-D1546A3984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59058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32A6-6564-4B2B-9659-C9A78AFF19E2}" type="datetimeFigureOut">
              <a:rPr lang="da-DK" smtClean="0"/>
              <a:t>22-01-2025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E21C-7D84-4787-BF3A-D1546A398413}" type="slidenum">
              <a:rPr lang="da-DK" smtClean="0"/>
              <a:t>‹nr.›</a:t>
            </a:fld>
            <a:endParaRPr lang="da-DK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9371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32A6-6564-4B2B-9659-C9A78AFF19E2}" type="datetimeFigureOut">
              <a:rPr lang="da-DK" smtClean="0"/>
              <a:t>22-01-2025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E21C-7D84-4787-BF3A-D1546A3984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80323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32A6-6564-4B2B-9659-C9A78AFF19E2}" type="datetimeFigureOut">
              <a:rPr lang="da-DK" smtClean="0"/>
              <a:t>22-01-2025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E21C-7D84-4787-BF3A-D1546A3984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766328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32A6-6564-4B2B-9659-C9A78AFF19E2}" type="datetimeFigureOut">
              <a:rPr lang="da-DK" smtClean="0"/>
              <a:t>22-01-2025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E21C-7D84-4787-BF3A-D1546A3984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60672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32A6-6564-4B2B-9659-C9A78AFF19E2}" type="datetimeFigureOut">
              <a:rPr lang="da-DK" smtClean="0"/>
              <a:t>22-01-2025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E21C-7D84-4787-BF3A-D1546A3984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64861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32A6-6564-4B2B-9659-C9A78AFF19E2}" type="datetimeFigureOut">
              <a:rPr lang="da-DK" smtClean="0"/>
              <a:t>22-01-2025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E21C-7D84-4787-BF3A-D1546A3984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69857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32A6-6564-4B2B-9659-C9A78AFF19E2}" type="datetimeFigureOut">
              <a:rPr lang="da-DK" smtClean="0"/>
              <a:t>22-01-2025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E21C-7D84-4787-BF3A-D1546A3984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82775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32A6-6564-4B2B-9659-C9A78AFF19E2}" type="datetimeFigureOut">
              <a:rPr lang="da-DK" smtClean="0"/>
              <a:t>22-01-2025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E21C-7D84-4787-BF3A-D1546A3984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645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32A6-6564-4B2B-9659-C9A78AFF19E2}" type="datetimeFigureOut">
              <a:rPr lang="da-DK" smtClean="0"/>
              <a:t>22-01-2025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E21C-7D84-4787-BF3A-D1546A3984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47996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32A6-6564-4B2B-9659-C9A78AFF19E2}" type="datetimeFigureOut">
              <a:rPr lang="da-DK" smtClean="0"/>
              <a:t>22-01-2025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E21C-7D84-4787-BF3A-D1546A3984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23765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32A6-6564-4B2B-9659-C9A78AFF19E2}" type="datetimeFigureOut">
              <a:rPr lang="da-DK" smtClean="0"/>
              <a:t>22-01-2025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E21C-7D84-4787-BF3A-D1546A3984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99060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32A6-6564-4B2B-9659-C9A78AFF19E2}" type="datetimeFigureOut">
              <a:rPr lang="da-DK" smtClean="0"/>
              <a:t>22-01-2025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E21C-7D84-4787-BF3A-D1546A3984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5043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32A6-6564-4B2B-9659-C9A78AFF19E2}" type="datetimeFigureOut">
              <a:rPr lang="da-DK" smtClean="0"/>
              <a:t>22-01-2025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E21C-7D84-4787-BF3A-D1546A3984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5724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32A6-6564-4B2B-9659-C9A78AFF19E2}" type="datetimeFigureOut">
              <a:rPr lang="da-DK" smtClean="0"/>
              <a:t>22-01-2025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E21C-7D84-4787-BF3A-D1546A3984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50769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C3932A6-6564-4B2B-9659-C9A78AFF19E2}" type="datetimeFigureOut">
              <a:rPr lang="da-DK" smtClean="0"/>
              <a:t>22-01-2025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E4BE21C-7D84-4787-BF3A-D1546A3984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33938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Frederikshavn.provsti@km.d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HSI@km.dk" TargetMode="External"/><Relationship Id="rId2" Type="http://schemas.openxmlformats.org/officeDocument/2006/relationships/hyperlink" Target="mailto:PEJE@km.d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linda@steengaard.e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Anhvi@km.dk" TargetMode="External"/><Relationship Id="rId2" Type="http://schemas.openxmlformats.org/officeDocument/2006/relationships/hyperlink" Target="mailto:ASLO@km.d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frederikshavn.provsti@km.dk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folkekirkensintranet.dk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B8BB25-7A49-8E9A-41B7-7EF8D292CF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873655"/>
          </a:xfrm>
        </p:spPr>
        <p:txBody>
          <a:bodyPr>
            <a:normAutofit fontScale="90000"/>
          </a:bodyPr>
          <a:lstStyle/>
          <a:p>
            <a:pPr algn="ctr"/>
            <a:r>
              <a:rPr lang="da-DK" sz="4800" dirty="0"/>
              <a:t>Velkommen til Frederikshavn Provsti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AFA7928-3D10-A7A7-F638-348F4D6C7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2401294"/>
            <a:ext cx="8689976" cy="3323645"/>
          </a:xfrm>
        </p:spPr>
        <p:txBody>
          <a:bodyPr/>
          <a:lstStyle/>
          <a:p>
            <a:endParaRPr lang="da-DK" sz="3600" dirty="0">
              <a:solidFill>
                <a:schemeClr val="tx1"/>
              </a:solidFill>
            </a:endParaRPr>
          </a:p>
          <a:p>
            <a:r>
              <a:rPr lang="da-DK" sz="3600" dirty="0">
                <a:solidFill>
                  <a:schemeClr val="tx1"/>
                </a:solidFill>
              </a:rPr>
              <a:t>Silovej 8, 5. sal, 9900 Frederikshavn</a:t>
            </a:r>
          </a:p>
          <a:p>
            <a:r>
              <a:rPr lang="da-DK" sz="3600" dirty="0">
                <a:hlinkClick r:id="rId2"/>
              </a:rPr>
              <a:t>Frederikshavn.provsti@km.dk</a:t>
            </a:r>
            <a:endParaRPr lang="da-DK" sz="3600" dirty="0"/>
          </a:p>
          <a:p>
            <a:endParaRPr lang="da-DK" dirty="0"/>
          </a:p>
          <a:p>
            <a:pPr marL="342900" indent="-342900" algn="l">
              <a:buFontTx/>
              <a:buChar char="-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64673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A98C5D-748F-B466-1250-476E2A1408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F1EAD0-2D71-9A90-A705-BCE046DB36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874643"/>
            <a:ext cx="8689976" cy="818985"/>
          </a:xfrm>
        </p:spPr>
        <p:txBody>
          <a:bodyPr>
            <a:normAutofit/>
          </a:bodyPr>
          <a:lstStyle/>
          <a:p>
            <a:r>
              <a:rPr lang="da-DK" dirty="0"/>
              <a:t>kirkeportalen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5D141B53-DCEA-171E-CEFB-9FE9403587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8497" y="1781092"/>
            <a:ext cx="10090205" cy="4715124"/>
          </a:xfrm>
        </p:spPr>
        <p:txBody>
          <a:bodyPr>
            <a:noAutofit/>
          </a:bodyPr>
          <a:lstStyle/>
          <a:p>
            <a:r>
              <a:rPr lang="da-DK" sz="2800" dirty="0">
                <a:solidFill>
                  <a:schemeClr val="tx1"/>
                </a:solidFill>
              </a:rPr>
              <a:t>Menighedsrådets regnskab, budget og kvartalsrapporter</a:t>
            </a:r>
          </a:p>
          <a:p>
            <a:pPr marL="457200" indent="-457200" algn="l">
              <a:buFontTx/>
              <a:buChar char="-"/>
            </a:pPr>
            <a:r>
              <a:rPr lang="da-DK" sz="2800" dirty="0">
                <a:solidFill>
                  <a:schemeClr val="tx1"/>
                </a:solidFill>
              </a:rPr>
              <a:t>Budget og regnskab overføres direkte fra Økonomiportalen</a:t>
            </a:r>
          </a:p>
          <a:p>
            <a:pPr marL="457200" indent="-457200" algn="l">
              <a:buFontTx/>
              <a:buChar char="-"/>
            </a:pPr>
            <a:r>
              <a:rPr lang="da-DK" sz="2800" dirty="0">
                <a:solidFill>
                  <a:schemeClr val="tx1"/>
                </a:solidFill>
              </a:rPr>
              <a:t>Referater hentes i dokumentarkivet</a:t>
            </a:r>
          </a:p>
          <a:p>
            <a:pPr marL="457200" indent="-457200" algn="l">
              <a:buFontTx/>
              <a:buChar char="-"/>
            </a:pPr>
            <a:r>
              <a:rPr lang="da-DK" sz="2800" dirty="0">
                <a:solidFill>
                  <a:schemeClr val="tx1"/>
                </a:solidFill>
              </a:rPr>
              <a:t>Vær opmærksom på tidsfrister</a:t>
            </a:r>
          </a:p>
          <a:p>
            <a:pPr marL="457200" indent="-457200" algn="l">
              <a:buFontTx/>
              <a:buChar char="-"/>
            </a:pPr>
            <a:r>
              <a:rPr lang="da-DK" sz="2800" dirty="0">
                <a:solidFill>
                  <a:schemeClr val="tx1"/>
                </a:solidFill>
              </a:rPr>
              <a:t>Revisionsprotokollen lægges også ind her (Revisor)</a:t>
            </a:r>
          </a:p>
          <a:p>
            <a:pPr marL="457200" indent="-457200" algn="l">
              <a:buFontTx/>
              <a:buChar char="-"/>
            </a:pPr>
            <a:r>
              <a:rPr lang="da-DK" sz="2800" dirty="0">
                <a:solidFill>
                  <a:schemeClr val="tx1"/>
                </a:solidFill>
              </a:rPr>
              <a:t>Information med tidsfrister</a:t>
            </a:r>
          </a:p>
          <a:p>
            <a:pPr algn="l"/>
            <a:endParaRPr lang="da-DK" sz="2800" dirty="0">
              <a:solidFill>
                <a:schemeClr val="tx1"/>
              </a:solidFill>
            </a:endParaRPr>
          </a:p>
          <a:p>
            <a:pPr algn="l"/>
            <a:r>
              <a:rPr lang="da-DK" sz="28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12604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D3EBB82-3F96-1B3E-BB78-C80169AF3E8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2838" y="357809"/>
            <a:ext cx="10925092" cy="569313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a-DK" sz="3200" dirty="0"/>
              <a:t>Provst Peter Jessen</a:t>
            </a:r>
          </a:p>
          <a:p>
            <a:pPr marL="0" indent="0" algn="ctr">
              <a:buNone/>
            </a:pPr>
            <a:r>
              <a:rPr lang="da-DK" sz="3200" dirty="0">
                <a:hlinkClick r:id="rId2"/>
              </a:rPr>
              <a:t>PEJE@km.dk</a:t>
            </a:r>
            <a:r>
              <a:rPr lang="da-DK" sz="3200" dirty="0"/>
              <a:t> – Tlf. 23 72 79 97 – Fast fridag om fredagen</a:t>
            </a:r>
          </a:p>
          <a:p>
            <a:pPr marL="0" indent="0" algn="ctr">
              <a:buNone/>
            </a:pPr>
            <a:endParaRPr lang="da-DK" sz="3200" dirty="0"/>
          </a:p>
          <a:p>
            <a:pPr marL="0" indent="0" algn="ctr">
              <a:buNone/>
            </a:pPr>
            <a:r>
              <a:rPr lang="da-DK" sz="3200" dirty="0"/>
              <a:t>Provstisekretær Hanne Lise Simonsen</a:t>
            </a:r>
          </a:p>
          <a:p>
            <a:pPr marL="0" indent="0" algn="ctr">
              <a:buNone/>
            </a:pPr>
            <a:r>
              <a:rPr lang="da-DK" sz="3200" dirty="0">
                <a:hlinkClick r:id="rId3"/>
              </a:rPr>
              <a:t>HSI@km.dk</a:t>
            </a:r>
            <a:r>
              <a:rPr lang="da-DK" sz="3200" dirty="0"/>
              <a:t> – Tlf. 51 16 63 06</a:t>
            </a:r>
          </a:p>
          <a:p>
            <a:pPr marL="0" indent="0" algn="ctr">
              <a:buNone/>
            </a:pPr>
            <a:endParaRPr lang="da-DK" sz="3200" dirty="0"/>
          </a:p>
          <a:p>
            <a:pPr marL="0" indent="0" algn="ctr">
              <a:buNone/>
            </a:pPr>
            <a:r>
              <a:rPr lang="da-DK" sz="3200" dirty="0"/>
              <a:t>Provstiudvalgsformand Linda Steengaard</a:t>
            </a:r>
          </a:p>
          <a:p>
            <a:pPr marL="0" indent="0" algn="ctr">
              <a:buNone/>
            </a:pPr>
            <a:r>
              <a:rPr lang="da-DK" sz="3200" dirty="0">
                <a:hlinkClick r:id="rId4"/>
              </a:rPr>
              <a:t>linda@steengaard.eu</a:t>
            </a:r>
            <a:r>
              <a:rPr lang="da-DK" sz="3200" dirty="0"/>
              <a:t> – Tlf. 28 56 88 44</a:t>
            </a:r>
          </a:p>
        </p:txBody>
      </p:sp>
    </p:spTree>
    <p:extLst>
      <p:ext uri="{BB962C8B-B14F-4D97-AF65-F5344CB8AC3E}">
        <p14:creationId xmlns:p14="http://schemas.microsoft.com/office/powerpoint/2010/main" val="3722054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66CA-5AE3-B11C-2945-0F9A9371EC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CF388AA-DEA5-B2D0-9B32-48580401064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2838" y="1007419"/>
            <a:ext cx="10925092" cy="504352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a-DK" sz="3200" dirty="0"/>
              <a:t>Personalekonsulent Anni Sloth</a:t>
            </a:r>
          </a:p>
          <a:p>
            <a:pPr marL="0" indent="0" algn="ctr">
              <a:buNone/>
            </a:pPr>
            <a:r>
              <a:rPr lang="da-DK" sz="3200" dirty="0">
                <a:hlinkClick r:id="rId2"/>
              </a:rPr>
              <a:t>ASLO@km.dk</a:t>
            </a:r>
            <a:r>
              <a:rPr lang="da-DK" sz="3200" dirty="0"/>
              <a:t> – Tlf. 98 94 46 48/40 33 04 77</a:t>
            </a:r>
          </a:p>
          <a:p>
            <a:pPr marL="0" indent="0" algn="ctr">
              <a:buNone/>
            </a:pPr>
            <a:endParaRPr lang="da-DK" sz="1400" dirty="0"/>
          </a:p>
          <a:p>
            <a:pPr marL="0" indent="0" algn="ctr">
              <a:buNone/>
            </a:pPr>
            <a:r>
              <a:rPr lang="da-DK" sz="3200" dirty="0"/>
              <a:t>Skolekonsulent Anne Hviid</a:t>
            </a:r>
          </a:p>
          <a:p>
            <a:pPr marL="0" indent="0" algn="ctr">
              <a:buNone/>
            </a:pPr>
            <a:r>
              <a:rPr lang="da-DK" sz="3200" dirty="0">
                <a:hlinkClick r:id="rId3"/>
              </a:rPr>
              <a:t>Anhvi@km.dk</a:t>
            </a:r>
            <a:r>
              <a:rPr lang="da-DK" sz="3200" dirty="0"/>
              <a:t> – Tlf. 21 78 20 44</a:t>
            </a:r>
          </a:p>
          <a:p>
            <a:pPr marL="0" indent="0" algn="ctr">
              <a:buNone/>
            </a:pPr>
            <a:endParaRPr lang="da-DK" sz="1400" dirty="0"/>
          </a:p>
          <a:p>
            <a:pPr marL="0" indent="0" algn="ctr">
              <a:buNone/>
            </a:pPr>
            <a:r>
              <a:rPr lang="da-DK" sz="3200" dirty="0"/>
              <a:t>Provstiets byggesagkyndig</a:t>
            </a:r>
          </a:p>
          <a:p>
            <a:pPr marL="0" indent="0" algn="ctr">
              <a:buNone/>
            </a:pPr>
            <a:r>
              <a:rPr lang="da-DK" sz="3200" dirty="0"/>
              <a:t>Peter Andersen</a:t>
            </a:r>
          </a:p>
        </p:txBody>
      </p:sp>
    </p:spTree>
    <p:extLst>
      <p:ext uri="{BB962C8B-B14F-4D97-AF65-F5344CB8AC3E}">
        <p14:creationId xmlns:p14="http://schemas.microsoft.com/office/powerpoint/2010/main" val="1105149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7BB4D7-FF45-FC49-4149-42BB9BE394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830165"/>
          </a:xfrm>
        </p:spPr>
        <p:txBody>
          <a:bodyPr/>
          <a:lstStyle/>
          <a:p>
            <a:r>
              <a:rPr lang="da-DK" dirty="0"/>
              <a:t>Brug af postkasser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3035EF69-FBA6-4E5C-1896-CE1D2E8B2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225" y="2375452"/>
            <a:ext cx="10988702" cy="3921981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Al korrespondance foregår via de officielle postkasser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Korrespondance vedrørende sager til behandling i provstiudvalget sendes via provstiets officielle postkasse </a:t>
            </a:r>
            <a:r>
              <a:rPr lang="da-DK" dirty="0">
                <a:hlinkClick r:id="rId2"/>
              </a:rPr>
              <a:t>frederikshavn.provsti@km.dk</a:t>
            </a:r>
            <a:r>
              <a:rPr lang="da-DK" dirty="0"/>
              <a:t> </a:t>
            </a:r>
            <a:r>
              <a:rPr lang="da-DK" dirty="0">
                <a:solidFill>
                  <a:schemeClr val="tx1"/>
                </a:solidFill>
              </a:rPr>
              <a:t>– Denne postkasse er direkte koblet op til vores sagssystem også kaldet F2 – vi har begge adgang til postkassen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Vores ‘private’ postkasser bruges til spørgsmål og andet, der ikke direkte indgår i en sag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Vi svarer altid via menighedsrådets officielle postkasse</a:t>
            </a:r>
          </a:p>
        </p:txBody>
      </p:sp>
    </p:spTree>
    <p:extLst>
      <p:ext uri="{BB962C8B-B14F-4D97-AF65-F5344CB8AC3E}">
        <p14:creationId xmlns:p14="http://schemas.microsoft.com/office/powerpoint/2010/main" val="3420587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EC3F0E-6F93-AD7D-C6FA-562D659C0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677546"/>
          </a:xfrm>
        </p:spPr>
        <p:txBody>
          <a:bodyPr/>
          <a:lstStyle/>
          <a:p>
            <a:r>
              <a:rPr lang="da-DK" dirty="0"/>
              <a:t>Sager til behandling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8CCAFFD-28BC-439B-0B41-151E84DB417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96063"/>
            <a:ext cx="10363826" cy="4943419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da-DK" dirty="0"/>
              <a:t>Sager behandles på ordinære provstiudvalgsmøder</a:t>
            </a:r>
          </a:p>
          <a:p>
            <a:pPr>
              <a:buFontTx/>
              <a:buChar char="-"/>
            </a:pPr>
            <a:r>
              <a:rPr lang="da-DK" dirty="0"/>
              <a:t>Sager til behandling skal være PU i hænde senest 10 dage før provstiudvalgsmødet – ellers må det vente til næstkommende møde</a:t>
            </a:r>
          </a:p>
          <a:p>
            <a:pPr>
              <a:buFontTx/>
              <a:buChar char="-"/>
            </a:pPr>
            <a:r>
              <a:rPr lang="da-DK" dirty="0"/>
              <a:t>Der indsendes kun 1 sag ad gangen / pr. mail</a:t>
            </a:r>
          </a:p>
          <a:p>
            <a:pPr>
              <a:buFontTx/>
              <a:buChar char="-"/>
            </a:pPr>
            <a:r>
              <a:rPr lang="da-DK" dirty="0"/>
              <a:t>Vær opmærksom på, hvad I sender og hvordan i navngiver dokumenter af hensyn til GDPR-reglerne</a:t>
            </a:r>
          </a:p>
          <a:p>
            <a:pPr>
              <a:buFontTx/>
              <a:buChar char="-"/>
            </a:pPr>
            <a:r>
              <a:rPr lang="da-DK" dirty="0"/>
              <a:t>Vi modtager standard Word-, Excel- og pdf-filer </a:t>
            </a:r>
          </a:p>
          <a:p>
            <a:pPr>
              <a:buFontTx/>
              <a:buChar char="-"/>
            </a:pPr>
            <a:r>
              <a:rPr lang="da-DK" dirty="0"/>
              <a:t>Vi kan ikke bruge filer, der først skal downloades fra </a:t>
            </a:r>
            <a:r>
              <a:rPr lang="da-DK" dirty="0" err="1"/>
              <a:t>Onedrive</a:t>
            </a:r>
            <a:r>
              <a:rPr lang="da-DK" dirty="0"/>
              <a:t> eller andre formater, der f.eks. Bruges i forbindelse med selvbetjeningsløsninger.</a:t>
            </a:r>
          </a:p>
          <a:p>
            <a:pPr>
              <a:buFontTx/>
              <a:buChar char="-"/>
            </a:pPr>
            <a:r>
              <a:rPr lang="da-DK" dirty="0"/>
              <a:t>dokumenter scannes samlet til en pdf-fil - men dog hver for sig!</a:t>
            </a:r>
          </a:p>
          <a:p>
            <a:pPr>
              <a:buFontTx/>
              <a:buChar char="-"/>
            </a:pPr>
            <a:r>
              <a:rPr lang="da-DK" dirty="0"/>
              <a:t>Medsend kun relevant materiale – Ingen lange mailkorrespondancer</a:t>
            </a:r>
          </a:p>
        </p:txBody>
      </p:sp>
    </p:spTree>
    <p:extLst>
      <p:ext uri="{BB962C8B-B14F-4D97-AF65-F5344CB8AC3E}">
        <p14:creationId xmlns:p14="http://schemas.microsoft.com/office/powerpoint/2010/main" val="1297168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BBFDE4-E408-3A87-F2AA-2D15AB198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989191"/>
          </a:xfrm>
        </p:spPr>
        <p:txBody>
          <a:bodyPr/>
          <a:lstStyle/>
          <a:p>
            <a:r>
              <a:rPr lang="da-DK" dirty="0"/>
              <a:t>Provsti.dk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1602F05F-F0E9-4B5C-1178-4B86A10216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2456954"/>
            <a:ext cx="8689976" cy="2800846"/>
          </a:xfrm>
        </p:spPr>
        <p:txBody>
          <a:bodyPr>
            <a:noAutofit/>
          </a:bodyPr>
          <a:lstStyle/>
          <a:p>
            <a:pPr algn="l"/>
            <a:r>
              <a:rPr lang="da-DK" sz="2800" dirty="0">
                <a:solidFill>
                  <a:schemeClr val="tx1"/>
                </a:solidFill>
              </a:rPr>
              <a:t>- Frederikshavn Provsti har ikke egen hjemmeside</a:t>
            </a:r>
          </a:p>
          <a:p>
            <a:pPr algn="l"/>
            <a:r>
              <a:rPr lang="da-DK" sz="2800" dirty="0">
                <a:solidFill>
                  <a:schemeClr val="tx1"/>
                </a:solidFill>
              </a:rPr>
              <a:t>- Dagsordner og referater lægges ud på provsti.dk</a:t>
            </a:r>
          </a:p>
          <a:p>
            <a:pPr algn="l"/>
            <a:r>
              <a:rPr lang="da-DK" sz="2800" dirty="0">
                <a:solidFill>
                  <a:schemeClr val="tx1"/>
                </a:solidFill>
              </a:rPr>
              <a:t>- Her kan man også finde andet relevant materiale fra provstiet</a:t>
            </a:r>
          </a:p>
        </p:txBody>
      </p:sp>
    </p:spTree>
    <p:extLst>
      <p:ext uri="{BB962C8B-B14F-4D97-AF65-F5344CB8AC3E}">
        <p14:creationId xmlns:p14="http://schemas.microsoft.com/office/powerpoint/2010/main" val="4001276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991168-76BA-28A9-5B2E-6524AE9347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11153C-6E38-A802-03BD-2546FB7378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906449"/>
            <a:ext cx="8689976" cy="1383527"/>
          </a:xfrm>
        </p:spPr>
        <p:txBody>
          <a:bodyPr>
            <a:normAutofit fontScale="90000"/>
          </a:bodyPr>
          <a:lstStyle/>
          <a:p>
            <a:r>
              <a:rPr lang="da-DK" b="1" dirty="0"/>
              <a:t>F</a:t>
            </a:r>
            <a:r>
              <a:rPr lang="da-DK" dirty="0"/>
              <a:t>olkekirkens </a:t>
            </a:r>
            <a:r>
              <a:rPr lang="da-DK" b="1" dirty="0"/>
              <a:t>i</a:t>
            </a:r>
            <a:r>
              <a:rPr lang="da-DK" dirty="0"/>
              <a:t>ntra</a:t>
            </a:r>
            <a:r>
              <a:rPr lang="da-DK" b="1" dirty="0"/>
              <a:t>n</a:t>
            </a:r>
            <a:r>
              <a:rPr lang="da-DK" dirty="0"/>
              <a:t>et – </a:t>
            </a:r>
            <a:r>
              <a:rPr lang="da-DK" b="1" dirty="0"/>
              <a:t>FIN</a:t>
            </a:r>
            <a:br>
              <a:rPr lang="da-DK" b="1" dirty="0"/>
            </a:br>
            <a:r>
              <a:rPr lang="da-DK" dirty="0"/>
              <a:t>Den åbne del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AAFA15A-4234-514D-C88B-1D500C1595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2456954"/>
            <a:ext cx="8689976" cy="3912041"/>
          </a:xfrm>
        </p:spPr>
        <p:txBody>
          <a:bodyPr>
            <a:noAutofit/>
          </a:bodyPr>
          <a:lstStyle/>
          <a:p>
            <a:pPr algn="l"/>
            <a:r>
              <a:rPr lang="da-DK" sz="2800" dirty="0">
                <a:solidFill>
                  <a:schemeClr val="tx1"/>
                </a:solidFill>
              </a:rPr>
              <a:t> </a:t>
            </a:r>
            <a:r>
              <a:rPr lang="da-DK" sz="2800" dirty="0">
                <a:solidFill>
                  <a:schemeClr val="tx1"/>
                </a:solidFill>
                <a:hlinkClick r:id="rId2"/>
              </a:rPr>
              <a:t>https://Folkekirkensintranet.dk</a:t>
            </a:r>
            <a:r>
              <a:rPr lang="da-DK" sz="2800" dirty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da-DK" sz="2800" dirty="0">
                <a:solidFill>
                  <a:schemeClr val="tx1"/>
                </a:solidFill>
              </a:rPr>
              <a:t>- min Forside – Kan tilpasses med personlige valg</a:t>
            </a:r>
          </a:p>
          <a:p>
            <a:pPr algn="l"/>
            <a:r>
              <a:rPr lang="da-DK" sz="2800" dirty="0">
                <a:solidFill>
                  <a:schemeClr val="tx1"/>
                </a:solidFill>
              </a:rPr>
              <a:t> - Temaer</a:t>
            </a:r>
          </a:p>
          <a:p>
            <a:pPr algn="l"/>
            <a:r>
              <a:rPr lang="da-DK" sz="2800" dirty="0">
                <a:solidFill>
                  <a:schemeClr val="tx1"/>
                </a:solidFill>
              </a:rPr>
              <a:t> - Nyheder</a:t>
            </a:r>
          </a:p>
          <a:p>
            <a:pPr algn="l"/>
            <a:r>
              <a:rPr lang="da-DK" sz="2800" dirty="0">
                <a:solidFill>
                  <a:schemeClr val="tx1"/>
                </a:solidFill>
              </a:rPr>
              <a:t> - Vejledninger</a:t>
            </a:r>
          </a:p>
          <a:p>
            <a:pPr algn="l"/>
            <a:r>
              <a:rPr lang="da-DK" sz="2800" dirty="0">
                <a:solidFill>
                  <a:schemeClr val="tx1"/>
                </a:solidFill>
              </a:rPr>
              <a:t> - Skabeloner</a:t>
            </a:r>
          </a:p>
          <a:p>
            <a:pPr algn="l"/>
            <a:r>
              <a:rPr lang="da-DK" sz="28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4737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A4372E-FC7E-D4F3-BF53-BFFF4BED2A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53A57B-83D4-C3C0-4C44-ABE4D795EB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397565"/>
            <a:ext cx="8689976" cy="1407381"/>
          </a:xfrm>
        </p:spPr>
        <p:txBody>
          <a:bodyPr>
            <a:normAutofit fontScale="90000"/>
          </a:bodyPr>
          <a:lstStyle/>
          <a:p>
            <a:r>
              <a:rPr lang="da-DK" b="1" dirty="0"/>
              <a:t>F</a:t>
            </a:r>
            <a:r>
              <a:rPr lang="da-DK" dirty="0"/>
              <a:t>olkekirkens </a:t>
            </a:r>
            <a:r>
              <a:rPr lang="da-DK" b="1" dirty="0"/>
              <a:t>i</a:t>
            </a:r>
            <a:r>
              <a:rPr lang="da-DK" dirty="0"/>
              <a:t>ntra</a:t>
            </a:r>
            <a:r>
              <a:rPr lang="da-DK" b="1" dirty="0"/>
              <a:t>n</a:t>
            </a:r>
            <a:r>
              <a:rPr lang="da-DK" dirty="0"/>
              <a:t>et – </a:t>
            </a:r>
            <a:r>
              <a:rPr lang="da-DK" b="1" dirty="0"/>
              <a:t>FIN</a:t>
            </a:r>
            <a:br>
              <a:rPr lang="da-DK" b="1" dirty="0"/>
            </a:br>
            <a:r>
              <a:rPr lang="da-DK" dirty="0"/>
              <a:t>Den lukkede del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039B0D6D-05F4-7756-BB00-2501802E1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1804946"/>
            <a:ext cx="8689976" cy="4898004"/>
          </a:xfrm>
        </p:spPr>
        <p:txBody>
          <a:bodyPr>
            <a:noAutofit/>
          </a:bodyPr>
          <a:lstStyle/>
          <a:p>
            <a:pPr algn="l"/>
            <a:r>
              <a:rPr lang="da-DK" sz="2800" dirty="0">
                <a:solidFill>
                  <a:schemeClr val="tx1"/>
                </a:solidFill>
              </a:rPr>
              <a:t> - kræver adgang (2 gratis adgange)</a:t>
            </a:r>
          </a:p>
          <a:p>
            <a:pPr algn="l"/>
            <a:r>
              <a:rPr lang="da-DK" sz="2800" dirty="0">
                <a:solidFill>
                  <a:schemeClr val="tx1"/>
                </a:solidFill>
              </a:rPr>
              <a:t> - Systemer tilpasses din rolle</a:t>
            </a:r>
          </a:p>
          <a:p>
            <a:pPr algn="l"/>
            <a:r>
              <a:rPr lang="da-DK" sz="2800" dirty="0">
                <a:solidFill>
                  <a:schemeClr val="tx1"/>
                </a:solidFill>
              </a:rPr>
              <a:t> - menighedsrådets postkasse – hvem har ansvaret for den?</a:t>
            </a:r>
          </a:p>
          <a:p>
            <a:pPr algn="l"/>
            <a:r>
              <a:rPr lang="da-DK" sz="2800" dirty="0">
                <a:solidFill>
                  <a:schemeClr val="tx1"/>
                </a:solidFill>
              </a:rPr>
              <a:t> - Kirkeportalen (ikke at forveksle med </a:t>
            </a:r>
            <a:r>
              <a:rPr lang="da-DK" sz="2800" dirty="0" err="1">
                <a:solidFill>
                  <a:schemeClr val="tx1"/>
                </a:solidFill>
              </a:rPr>
              <a:t>Brandsoft</a:t>
            </a:r>
            <a:r>
              <a:rPr lang="da-DK" sz="2800" dirty="0">
                <a:solidFill>
                  <a:schemeClr val="tx1"/>
                </a:solidFill>
              </a:rPr>
              <a:t> kirkeportal)</a:t>
            </a:r>
          </a:p>
          <a:p>
            <a:pPr algn="l"/>
            <a:r>
              <a:rPr lang="da-DK" sz="2800" dirty="0">
                <a:solidFill>
                  <a:schemeClr val="tx1"/>
                </a:solidFill>
              </a:rPr>
              <a:t> - Byggesagsmodulet</a:t>
            </a:r>
          </a:p>
          <a:p>
            <a:pPr algn="l"/>
            <a:r>
              <a:rPr lang="da-DK" sz="2800" dirty="0">
                <a:solidFill>
                  <a:schemeClr val="tx1"/>
                </a:solidFill>
              </a:rPr>
              <a:t> - Brugeradministration (Formanden)</a:t>
            </a:r>
          </a:p>
        </p:txBody>
      </p:sp>
    </p:spTree>
    <p:extLst>
      <p:ext uri="{BB962C8B-B14F-4D97-AF65-F5344CB8AC3E}">
        <p14:creationId xmlns:p14="http://schemas.microsoft.com/office/powerpoint/2010/main" val="113093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487346-8D55-0C60-E453-43A3EFAD6D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C48135-7214-1C96-337F-9F43D69EE0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874643"/>
            <a:ext cx="8689976" cy="818985"/>
          </a:xfrm>
        </p:spPr>
        <p:txBody>
          <a:bodyPr>
            <a:normAutofit/>
          </a:bodyPr>
          <a:lstStyle/>
          <a:p>
            <a:r>
              <a:rPr lang="da-DK" dirty="0"/>
              <a:t>kirkeportalen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004905A7-B5AC-FBFC-85CF-635971C1FB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1" y="1781092"/>
            <a:ext cx="9237691" cy="4715124"/>
          </a:xfrm>
        </p:spPr>
        <p:txBody>
          <a:bodyPr>
            <a:noAutofit/>
          </a:bodyPr>
          <a:lstStyle/>
          <a:p>
            <a:r>
              <a:rPr lang="da-DK" sz="2800" dirty="0">
                <a:solidFill>
                  <a:schemeClr val="tx1"/>
                </a:solidFill>
              </a:rPr>
              <a:t>Dokumentarkivet (provstiet har ingen adgang!)</a:t>
            </a:r>
          </a:p>
          <a:p>
            <a:pPr marL="457200" indent="-457200" algn="l">
              <a:buFontTx/>
              <a:buChar char="-"/>
            </a:pPr>
            <a:r>
              <a:rPr lang="da-DK" sz="2800" dirty="0">
                <a:solidFill>
                  <a:schemeClr val="tx1"/>
                </a:solidFill>
              </a:rPr>
              <a:t>Her samles al relevant dokumentation og materiale </a:t>
            </a:r>
          </a:p>
          <a:p>
            <a:pPr marL="457200" indent="-457200" algn="l">
              <a:buFontTx/>
              <a:buChar char="-"/>
            </a:pPr>
            <a:r>
              <a:rPr lang="da-DK" sz="2800" dirty="0">
                <a:solidFill>
                  <a:schemeClr val="tx1"/>
                </a:solidFill>
              </a:rPr>
              <a:t>Synsrapporter – billeddokumentation m.m.</a:t>
            </a:r>
          </a:p>
          <a:p>
            <a:pPr marL="457200" indent="-457200" algn="l">
              <a:buFontTx/>
              <a:buChar char="-"/>
            </a:pPr>
            <a:r>
              <a:rPr lang="da-DK" sz="2800" dirty="0">
                <a:solidFill>
                  <a:schemeClr val="tx1"/>
                </a:solidFill>
              </a:rPr>
              <a:t>Beslutningsprotokoller</a:t>
            </a:r>
          </a:p>
          <a:p>
            <a:pPr marL="457200" indent="-457200" algn="l">
              <a:buFontTx/>
              <a:buChar char="-"/>
            </a:pPr>
            <a:r>
              <a:rPr lang="da-DK" sz="2800" dirty="0">
                <a:solidFill>
                  <a:schemeClr val="tx1"/>
                </a:solidFill>
              </a:rPr>
              <a:t>Kvartalsrapporter og andet regnskabsmateriale</a:t>
            </a:r>
          </a:p>
          <a:p>
            <a:pPr marL="457200" indent="-457200" algn="l">
              <a:buFontTx/>
              <a:buChar char="-"/>
            </a:pPr>
            <a:r>
              <a:rPr lang="da-DK" sz="2800" dirty="0">
                <a:solidFill>
                  <a:schemeClr val="tx1"/>
                </a:solidFill>
              </a:rPr>
              <a:t>Hvem i MR har ansvaret for arkivet?</a:t>
            </a:r>
          </a:p>
          <a:p>
            <a:pPr algn="l"/>
            <a:r>
              <a:rPr lang="da-DK" sz="28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3626494"/>
      </p:ext>
    </p:extLst>
  </p:cSld>
  <p:clrMapOvr>
    <a:masterClrMapping/>
  </p:clrMapOvr>
</p:sld>
</file>

<file path=ppt/theme/theme1.xml><?xml version="1.0" encoding="utf-8"?>
<a:theme xmlns:a="http://schemas.openxmlformats.org/drawingml/2006/main" name="Dråbe">
  <a:themeElements>
    <a:clrScheme name="Dråbe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åbe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åbe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Dråbe</Template>
  <TotalTime>223</TotalTime>
  <Words>487</Words>
  <Application>Microsoft Office PowerPoint</Application>
  <PresentationFormat>Widescreen</PresentationFormat>
  <Paragraphs>72</Paragraphs>
  <Slides>10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4" baseType="lpstr">
      <vt:lpstr>Aptos</vt:lpstr>
      <vt:lpstr>Arial</vt:lpstr>
      <vt:lpstr>Tw Cen MT</vt:lpstr>
      <vt:lpstr>Dråbe</vt:lpstr>
      <vt:lpstr>Velkommen til Frederikshavn Provsti</vt:lpstr>
      <vt:lpstr>PowerPoint-præsentation</vt:lpstr>
      <vt:lpstr>PowerPoint-præsentation</vt:lpstr>
      <vt:lpstr>Brug af postkasser</vt:lpstr>
      <vt:lpstr>Sager til behandling</vt:lpstr>
      <vt:lpstr>Provsti.dk</vt:lpstr>
      <vt:lpstr>Folkekirkens intranet – FIN Den åbne del</vt:lpstr>
      <vt:lpstr>Folkekirkens intranet – FIN Den lukkede del</vt:lpstr>
      <vt:lpstr>kirkeportalen</vt:lpstr>
      <vt:lpstr>kirkeportalen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Hanne Lise Simonsen</dc:creator>
  <cp:lastModifiedBy>Hanne Lise Simonsen</cp:lastModifiedBy>
  <cp:revision>7</cp:revision>
  <cp:lastPrinted>2025-01-17T09:29:47Z</cp:lastPrinted>
  <dcterms:created xsi:type="dcterms:W3CDTF">2025-01-09T11:27:10Z</dcterms:created>
  <dcterms:modified xsi:type="dcterms:W3CDTF">2025-01-22T08:25:59Z</dcterms:modified>
</cp:coreProperties>
</file>