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256" r:id="rId5"/>
    <p:sldId id="618" r:id="rId6"/>
    <p:sldId id="554" r:id="rId7"/>
    <p:sldId id="632" r:id="rId8"/>
    <p:sldId id="610" r:id="rId9"/>
    <p:sldId id="560" r:id="rId10"/>
    <p:sldId id="622" r:id="rId11"/>
    <p:sldId id="623" r:id="rId12"/>
    <p:sldId id="630" r:id="rId13"/>
    <p:sldId id="624" r:id="rId14"/>
    <p:sldId id="625" r:id="rId15"/>
    <p:sldId id="552" r:id="rId16"/>
    <p:sldId id="626" r:id="rId17"/>
    <p:sldId id="627" r:id="rId18"/>
    <p:sldId id="631" r:id="rId19"/>
    <p:sldId id="635" r:id="rId20"/>
    <p:sldId id="636" r:id="rId21"/>
    <p:sldId id="638" r:id="rId22"/>
    <p:sldId id="639" r:id="rId23"/>
    <p:sldId id="640" r:id="rId24"/>
    <p:sldId id="637" r:id="rId25"/>
    <p:sldId id="644" r:id="rId26"/>
    <p:sldId id="643" r:id="rId27"/>
    <p:sldId id="642" r:id="rId28"/>
    <p:sldId id="641" r:id="rId29"/>
    <p:sldId id="633" r:id="rId30"/>
    <p:sldId id="634" r:id="rId31"/>
    <p:sldId id="628" r:id="rId32"/>
    <p:sldId id="629" r:id="rId33"/>
    <p:sldId id="542" r:id="rId34"/>
  </p:sldIdLst>
  <p:sldSz cx="12192000" cy="6858000"/>
  <p:notesSz cx="6797675" cy="99266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0D0"/>
    <a:srgbClr val="F4E9E9"/>
    <a:srgbClr val="D9D9D9"/>
    <a:srgbClr val="AC1416"/>
    <a:srgbClr val="8A8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2C913-6A39-23D1-F058-CF6A71EB44FF}" v="1" dt="2026-02-24T09:14:01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Donskov Felter" userId="S::kfe@km.dk::4bab0202-791c-4d65-8d93-5c63f62423d7" providerId="AD" clId="Web-{C742C913-6A39-23D1-F058-CF6A71EB44FF}"/>
    <pc:docChg chg="modSld">
      <pc:chgData name="Kirsten Donskov Felter" userId="S::kfe@km.dk::4bab0202-791c-4d65-8d93-5c63f62423d7" providerId="AD" clId="Web-{C742C913-6A39-23D1-F058-CF6A71EB44FF}" dt="2026-02-24T09:14:01.542" v="0" actId="20577"/>
      <pc:docMkLst>
        <pc:docMk/>
      </pc:docMkLst>
      <pc:sldChg chg="modSp">
        <pc:chgData name="Kirsten Donskov Felter" userId="S::kfe@km.dk::4bab0202-791c-4d65-8d93-5c63f62423d7" providerId="AD" clId="Web-{C742C913-6A39-23D1-F058-CF6A71EB44FF}" dt="2026-02-24T09:14:01.542" v="0" actId="20577"/>
        <pc:sldMkLst>
          <pc:docMk/>
          <pc:sldMk cId="4239318861" sldId="630"/>
        </pc:sldMkLst>
        <pc:spChg chg="mod">
          <ac:chgData name="Kirsten Donskov Felter" userId="S::kfe@km.dk::4bab0202-791c-4d65-8d93-5c63f62423d7" providerId="AD" clId="Web-{C742C913-6A39-23D1-F058-CF6A71EB44FF}" dt="2026-02-24T09:14:01.542" v="0" actId="20577"/>
          <ac:spMkLst>
            <pc:docMk/>
            <pc:sldMk cId="4239318861" sldId="630"/>
            <ac:spMk id="5" creationId="{72A7E022-E61C-803C-74D0-9A3D2E89D63B}"/>
          </ac:spMkLst>
        </pc:spChg>
      </pc:sldChg>
    </pc:docChg>
  </pc:docChgLst>
  <pc:docChgLst>
    <pc:chgData name="Jais Poulsen" userId="1646c356-f850-4711-b7d4-1522c2d24254" providerId="ADAL" clId="{9C8EDE43-03CD-432D-9AE9-08C51C5CA111}"/>
    <pc:docChg chg="undo custSel addSld delSld modSld sldOrd">
      <pc:chgData name="Jais Poulsen" userId="1646c356-f850-4711-b7d4-1522c2d24254" providerId="ADAL" clId="{9C8EDE43-03CD-432D-9AE9-08C51C5CA111}" dt="2026-02-24T19:28:06.675" v="5058" actId="20577"/>
      <pc:docMkLst>
        <pc:docMk/>
      </pc:docMkLst>
      <pc:sldChg chg="add del">
        <pc:chgData name="Jais Poulsen" userId="1646c356-f850-4711-b7d4-1522c2d24254" providerId="ADAL" clId="{9C8EDE43-03CD-432D-9AE9-08C51C5CA111}" dt="2026-02-24T14:23:22.980" v="1538" actId="47"/>
        <pc:sldMkLst>
          <pc:docMk/>
          <pc:sldMk cId="3455041263" sldId="256"/>
        </pc:sldMkLst>
      </pc:sldChg>
      <pc:sldChg chg="ord">
        <pc:chgData name="Jais Poulsen" userId="1646c356-f850-4711-b7d4-1522c2d24254" providerId="ADAL" clId="{9C8EDE43-03CD-432D-9AE9-08C51C5CA111}" dt="2026-02-06T14:20:23.582" v="1017"/>
        <pc:sldMkLst>
          <pc:docMk/>
          <pc:sldMk cId="908752740" sldId="542"/>
        </pc:sldMkLst>
      </pc:sldChg>
      <pc:sldChg chg="ord">
        <pc:chgData name="Jais Poulsen" userId="1646c356-f850-4711-b7d4-1522c2d24254" providerId="ADAL" clId="{9C8EDE43-03CD-432D-9AE9-08C51C5CA111}" dt="2026-02-06T13:52:07.265" v="400"/>
        <pc:sldMkLst>
          <pc:docMk/>
          <pc:sldMk cId="792058574" sldId="552"/>
        </pc:sldMkLst>
      </pc:sldChg>
      <pc:sldChg chg="modSp mod">
        <pc:chgData name="Jais Poulsen" userId="1646c356-f850-4711-b7d4-1522c2d24254" providerId="ADAL" clId="{9C8EDE43-03CD-432D-9AE9-08C51C5CA111}" dt="2026-02-06T13:20:38.884" v="46" actId="20577"/>
        <pc:sldMkLst>
          <pc:docMk/>
          <pc:sldMk cId="336709854" sldId="554"/>
        </pc:sldMkLst>
        <pc:spChg chg="mod">
          <ac:chgData name="Jais Poulsen" userId="1646c356-f850-4711-b7d4-1522c2d24254" providerId="ADAL" clId="{9C8EDE43-03CD-432D-9AE9-08C51C5CA111}" dt="2026-02-06T13:20:38.884" v="46" actId="20577"/>
          <ac:spMkLst>
            <pc:docMk/>
            <pc:sldMk cId="336709854" sldId="554"/>
            <ac:spMk id="3" creationId="{D9431838-4D15-7A4E-22D9-05D353329C28}"/>
          </ac:spMkLst>
        </pc:spChg>
      </pc:sldChg>
      <pc:sldChg chg="ord">
        <pc:chgData name="Jais Poulsen" userId="1646c356-f850-4711-b7d4-1522c2d24254" providerId="ADAL" clId="{9C8EDE43-03CD-432D-9AE9-08C51C5CA111}" dt="2026-02-16T11:15:40.423" v="1188"/>
        <pc:sldMkLst>
          <pc:docMk/>
          <pc:sldMk cId="1549504655" sldId="560"/>
        </pc:sldMkLst>
      </pc:sldChg>
      <pc:sldChg chg="modSp mod">
        <pc:chgData name="Jais Poulsen" userId="1646c356-f850-4711-b7d4-1522c2d24254" providerId="ADAL" clId="{9C8EDE43-03CD-432D-9AE9-08C51C5CA111}" dt="2026-02-06T13:21:37.043" v="49" actId="1036"/>
        <pc:sldMkLst>
          <pc:docMk/>
          <pc:sldMk cId="1619955454" sldId="610"/>
        </pc:sldMkLst>
        <pc:cxnChg chg="mod">
          <ac:chgData name="Jais Poulsen" userId="1646c356-f850-4711-b7d4-1522c2d24254" providerId="ADAL" clId="{9C8EDE43-03CD-432D-9AE9-08C51C5CA111}" dt="2026-02-06T13:21:37.043" v="49" actId="1036"/>
          <ac:cxnSpMkLst>
            <pc:docMk/>
            <pc:sldMk cId="1619955454" sldId="610"/>
            <ac:cxnSpMk id="40" creationId="{5B3C8ABD-10EC-4C88-070D-A6AC9C94F504}"/>
          </ac:cxnSpMkLst>
        </pc:cxnChg>
        <pc:cxnChg chg="mod">
          <ac:chgData name="Jais Poulsen" userId="1646c356-f850-4711-b7d4-1522c2d24254" providerId="ADAL" clId="{9C8EDE43-03CD-432D-9AE9-08C51C5CA111}" dt="2026-02-06T13:21:31.252" v="47" actId="1035"/>
          <ac:cxnSpMkLst>
            <pc:docMk/>
            <pc:sldMk cId="1619955454" sldId="610"/>
            <ac:cxnSpMk id="41" creationId="{9E819DD3-D811-3A58-EB23-35742330C6AA}"/>
          </ac:cxnSpMkLst>
        </pc:cxnChg>
      </pc:sldChg>
      <pc:sldChg chg="modSp mod">
        <pc:chgData name="Jais Poulsen" userId="1646c356-f850-4711-b7d4-1522c2d24254" providerId="ADAL" clId="{9C8EDE43-03CD-432D-9AE9-08C51C5CA111}" dt="2026-02-24T10:18:52.166" v="1536" actId="20577"/>
        <pc:sldMkLst>
          <pc:docMk/>
          <pc:sldMk cId="2501759322" sldId="618"/>
        </pc:sldMkLst>
        <pc:spChg chg="mod">
          <ac:chgData name="Jais Poulsen" userId="1646c356-f850-4711-b7d4-1522c2d24254" providerId="ADAL" clId="{9C8EDE43-03CD-432D-9AE9-08C51C5CA111}" dt="2026-02-24T10:18:52.166" v="1536" actId="20577"/>
          <ac:spMkLst>
            <pc:docMk/>
            <pc:sldMk cId="2501759322" sldId="618"/>
            <ac:spMk id="5" creationId="{00000000-0000-0000-0000-000000000000}"/>
          </ac:spMkLst>
        </pc:spChg>
      </pc:sldChg>
      <pc:sldChg chg="delSp modSp add mod ord">
        <pc:chgData name="Jais Poulsen" userId="1646c356-f850-4711-b7d4-1522c2d24254" providerId="ADAL" clId="{9C8EDE43-03CD-432D-9AE9-08C51C5CA111}" dt="2026-02-23T13:13:07.488" v="1386" actId="478"/>
        <pc:sldMkLst>
          <pc:docMk/>
          <pc:sldMk cId="3860653832" sldId="622"/>
        </pc:sldMkLst>
        <pc:spChg chg="mod">
          <ac:chgData name="Jais Poulsen" userId="1646c356-f850-4711-b7d4-1522c2d24254" providerId="ADAL" clId="{9C8EDE43-03CD-432D-9AE9-08C51C5CA111}" dt="2026-02-06T13:24:18.091" v="54"/>
          <ac:spMkLst>
            <pc:docMk/>
            <pc:sldMk cId="3860653832" sldId="622"/>
            <ac:spMk id="2" creationId="{54A3D900-0EFF-DD12-CC08-1038B3FD93C0}"/>
          </ac:spMkLst>
        </pc:spChg>
        <pc:spChg chg="mod">
          <ac:chgData name="Jais Poulsen" userId="1646c356-f850-4711-b7d4-1522c2d24254" providerId="ADAL" clId="{9C8EDE43-03CD-432D-9AE9-08C51C5CA111}" dt="2026-02-23T13:13:01.648" v="1385" actId="20577"/>
          <ac:spMkLst>
            <pc:docMk/>
            <pc:sldMk cId="3860653832" sldId="622"/>
            <ac:spMk id="3" creationId="{1FFC08A8-2736-6ADF-CE3D-618D4E865943}"/>
          </ac:spMkLst>
        </pc:spChg>
        <pc:spChg chg="del">
          <ac:chgData name="Jais Poulsen" userId="1646c356-f850-4711-b7d4-1522c2d24254" providerId="ADAL" clId="{9C8EDE43-03CD-432D-9AE9-08C51C5CA111}" dt="2026-02-23T13:13:07.488" v="1386" actId="478"/>
          <ac:spMkLst>
            <pc:docMk/>
            <pc:sldMk cId="3860653832" sldId="622"/>
            <ac:spMk id="7" creationId="{E8FA848C-5AA8-5B0E-7EAB-7246DDD3DEF8}"/>
          </ac:spMkLst>
        </pc:spChg>
      </pc:sldChg>
      <pc:sldChg chg="modSp add mod ord">
        <pc:chgData name="Jais Poulsen" userId="1646c356-f850-4711-b7d4-1522c2d24254" providerId="ADAL" clId="{9C8EDE43-03CD-432D-9AE9-08C51C5CA111}" dt="2026-02-16T11:16:34.130" v="1190"/>
        <pc:sldMkLst>
          <pc:docMk/>
          <pc:sldMk cId="2232153313" sldId="623"/>
        </pc:sldMkLst>
        <pc:spChg chg="mod">
          <ac:chgData name="Jais Poulsen" userId="1646c356-f850-4711-b7d4-1522c2d24254" providerId="ADAL" clId="{9C8EDE43-03CD-432D-9AE9-08C51C5CA111}" dt="2026-02-06T13:37:36.882" v="57"/>
          <ac:spMkLst>
            <pc:docMk/>
            <pc:sldMk cId="2232153313" sldId="623"/>
            <ac:spMk id="4" creationId="{6831DE1D-D430-F26E-DECA-FD77E42255F9}"/>
          </ac:spMkLst>
        </pc:spChg>
        <pc:spChg chg="mod">
          <ac:chgData name="Jais Poulsen" userId="1646c356-f850-4711-b7d4-1522c2d24254" providerId="ADAL" clId="{9C8EDE43-03CD-432D-9AE9-08C51C5CA111}" dt="2026-02-06T13:40:12.410" v="282" actId="14100"/>
          <ac:spMkLst>
            <pc:docMk/>
            <pc:sldMk cId="2232153313" sldId="623"/>
            <ac:spMk id="5" creationId="{C482C2DA-2EC1-DFB8-B3AC-BC7D815522DB}"/>
          </ac:spMkLst>
        </pc:spChg>
      </pc:sldChg>
      <pc:sldChg chg="modSp add mod">
        <pc:chgData name="Jais Poulsen" userId="1646c356-f850-4711-b7d4-1522c2d24254" providerId="ADAL" clId="{9C8EDE43-03CD-432D-9AE9-08C51C5CA111}" dt="2026-02-23T13:15:24.747" v="1463" actId="20577"/>
        <pc:sldMkLst>
          <pc:docMk/>
          <pc:sldMk cId="3398333710" sldId="624"/>
        </pc:sldMkLst>
        <pc:spChg chg="mod">
          <ac:chgData name="Jais Poulsen" userId="1646c356-f850-4711-b7d4-1522c2d24254" providerId="ADAL" clId="{9C8EDE43-03CD-432D-9AE9-08C51C5CA111}" dt="2026-02-06T13:41:10.861" v="302" actId="20577"/>
          <ac:spMkLst>
            <pc:docMk/>
            <pc:sldMk cId="3398333710" sldId="624"/>
            <ac:spMk id="4" creationId="{4CF2DECF-31A7-55BE-F92A-D1DAEC125658}"/>
          </ac:spMkLst>
        </pc:spChg>
        <pc:spChg chg="mod">
          <ac:chgData name="Jais Poulsen" userId="1646c356-f850-4711-b7d4-1522c2d24254" providerId="ADAL" clId="{9C8EDE43-03CD-432D-9AE9-08C51C5CA111}" dt="2026-02-23T13:15:24.747" v="1463" actId="20577"/>
          <ac:spMkLst>
            <pc:docMk/>
            <pc:sldMk cId="3398333710" sldId="624"/>
            <ac:spMk id="5" creationId="{B1E692E4-E95E-0D12-1260-F2EED7C49898}"/>
          </ac:spMkLst>
        </pc:spChg>
      </pc:sldChg>
      <pc:sldChg chg="modSp add mod">
        <pc:chgData name="Jais Poulsen" userId="1646c356-f850-4711-b7d4-1522c2d24254" providerId="ADAL" clId="{9C8EDE43-03CD-432D-9AE9-08C51C5CA111}" dt="2026-02-06T13:45:01.004" v="398" actId="14100"/>
        <pc:sldMkLst>
          <pc:docMk/>
          <pc:sldMk cId="2034784236" sldId="625"/>
        </pc:sldMkLst>
        <pc:spChg chg="mod">
          <ac:chgData name="Jais Poulsen" userId="1646c356-f850-4711-b7d4-1522c2d24254" providerId="ADAL" clId="{9C8EDE43-03CD-432D-9AE9-08C51C5CA111}" dt="2026-02-06T13:41:56.575" v="365" actId="20577"/>
          <ac:spMkLst>
            <pc:docMk/>
            <pc:sldMk cId="2034784236" sldId="625"/>
            <ac:spMk id="4" creationId="{627539C6-64DB-D0BA-474F-0F890BC63DB4}"/>
          </ac:spMkLst>
        </pc:spChg>
        <pc:spChg chg="mod">
          <ac:chgData name="Jais Poulsen" userId="1646c356-f850-4711-b7d4-1522c2d24254" providerId="ADAL" clId="{9C8EDE43-03CD-432D-9AE9-08C51C5CA111}" dt="2026-02-06T13:45:01.004" v="398" actId="14100"/>
          <ac:spMkLst>
            <pc:docMk/>
            <pc:sldMk cId="2034784236" sldId="625"/>
            <ac:spMk id="5" creationId="{DEF6D3DC-4615-CD77-0BB7-CDDC52BF0035}"/>
          </ac:spMkLst>
        </pc:spChg>
      </pc:sldChg>
      <pc:sldChg chg="modSp add mod">
        <pc:chgData name="Jais Poulsen" userId="1646c356-f850-4711-b7d4-1522c2d24254" providerId="ADAL" clId="{9C8EDE43-03CD-432D-9AE9-08C51C5CA111}" dt="2026-02-06T14:34:01.017" v="1120" actId="20577"/>
        <pc:sldMkLst>
          <pc:docMk/>
          <pc:sldMk cId="2456579481" sldId="626"/>
        </pc:sldMkLst>
        <pc:spChg chg="mod">
          <ac:chgData name="Jais Poulsen" userId="1646c356-f850-4711-b7d4-1522c2d24254" providerId="ADAL" clId="{9C8EDE43-03CD-432D-9AE9-08C51C5CA111}" dt="2026-02-06T14:34:01.017" v="1120" actId="20577"/>
          <ac:spMkLst>
            <pc:docMk/>
            <pc:sldMk cId="2456579481" sldId="626"/>
            <ac:spMk id="4" creationId="{68B0BA9A-CD6B-6F6D-FD66-CBFE1B2DF691}"/>
          </ac:spMkLst>
        </pc:spChg>
        <pc:spChg chg="mod">
          <ac:chgData name="Jais Poulsen" userId="1646c356-f850-4711-b7d4-1522c2d24254" providerId="ADAL" clId="{9C8EDE43-03CD-432D-9AE9-08C51C5CA111}" dt="2026-02-06T13:54:51.672" v="593" actId="1076"/>
          <ac:spMkLst>
            <pc:docMk/>
            <pc:sldMk cId="2456579481" sldId="626"/>
            <ac:spMk id="5" creationId="{7292C0E0-0479-5804-0D2D-0EDB6F246D89}"/>
          </ac:spMkLst>
        </pc:spChg>
      </pc:sldChg>
      <pc:sldChg chg="modSp add mod ord">
        <pc:chgData name="Jais Poulsen" userId="1646c356-f850-4711-b7d4-1522c2d24254" providerId="ADAL" clId="{9C8EDE43-03CD-432D-9AE9-08C51C5CA111}" dt="2026-02-16T11:24:52.229" v="1235"/>
        <pc:sldMkLst>
          <pc:docMk/>
          <pc:sldMk cId="1013683037" sldId="627"/>
        </pc:sldMkLst>
        <pc:spChg chg="mod">
          <ac:chgData name="Jais Poulsen" userId="1646c356-f850-4711-b7d4-1522c2d24254" providerId="ADAL" clId="{9C8EDE43-03CD-432D-9AE9-08C51C5CA111}" dt="2026-02-06T13:55:35.759" v="617" actId="20577"/>
          <ac:spMkLst>
            <pc:docMk/>
            <pc:sldMk cId="1013683037" sldId="627"/>
            <ac:spMk id="4" creationId="{7B08C786-59D8-B8E6-B42B-E6E57BAAB99A}"/>
          </ac:spMkLst>
        </pc:spChg>
        <pc:spChg chg="mod">
          <ac:chgData name="Jais Poulsen" userId="1646c356-f850-4711-b7d4-1522c2d24254" providerId="ADAL" clId="{9C8EDE43-03CD-432D-9AE9-08C51C5CA111}" dt="2026-02-06T14:37:55.178" v="1126" actId="6549"/>
          <ac:spMkLst>
            <pc:docMk/>
            <pc:sldMk cId="1013683037" sldId="627"/>
            <ac:spMk id="5" creationId="{CB19E90E-5825-42AE-37E6-518D4DB476D7}"/>
          </ac:spMkLst>
        </pc:spChg>
      </pc:sldChg>
      <pc:sldChg chg="modSp add mod">
        <pc:chgData name="Jais Poulsen" userId="1646c356-f850-4711-b7d4-1522c2d24254" providerId="ADAL" clId="{9C8EDE43-03CD-432D-9AE9-08C51C5CA111}" dt="2026-02-16T11:30:52.833" v="1271" actId="20577"/>
        <pc:sldMkLst>
          <pc:docMk/>
          <pc:sldMk cId="1837469858" sldId="628"/>
        </pc:sldMkLst>
        <pc:spChg chg="mod">
          <ac:chgData name="Jais Poulsen" userId="1646c356-f850-4711-b7d4-1522c2d24254" providerId="ADAL" clId="{9C8EDE43-03CD-432D-9AE9-08C51C5CA111}" dt="2026-02-06T14:00:18.633" v="683" actId="20577"/>
          <ac:spMkLst>
            <pc:docMk/>
            <pc:sldMk cId="1837469858" sldId="628"/>
            <ac:spMk id="4" creationId="{586CFE59-0BA1-5C6E-F641-2386AE265DFE}"/>
          </ac:spMkLst>
        </pc:spChg>
        <pc:spChg chg="mod">
          <ac:chgData name="Jais Poulsen" userId="1646c356-f850-4711-b7d4-1522c2d24254" providerId="ADAL" clId="{9C8EDE43-03CD-432D-9AE9-08C51C5CA111}" dt="2026-02-16T11:30:52.833" v="1271" actId="20577"/>
          <ac:spMkLst>
            <pc:docMk/>
            <pc:sldMk cId="1837469858" sldId="628"/>
            <ac:spMk id="5" creationId="{3040DB65-DDA5-9B6D-6EDA-C96C06798C0A}"/>
          </ac:spMkLst>
        </pc:spChg>
      </pc:sldChg>
      <pc:sldChg chg="modSp new mod">
        <pc:chgData name="Jais Poulsen" userId="1646c356-f850-4711-b7d4-1522c2d24254" providerId="ADAL" clId="{9C8EDE43-03CD-432D-9AE9-08C51C5CA111}" dt="2026-02-24T19:28:06.675" v="5058" actId="20577"/>
        <pc:sldMkLst>
          <pc:docMk/>
          <pc:sldMk cId="3664411879" sldId="629"/>
        </pc:sldMkLst>
        <pc:spChg chg="mod">
          <ac:chgData name="Jais Poulsen" userId="1646c356-f850-4711-b7d4-1522c2d24254" providerId="ADAL" clId="{9C8EDE43-03CD-432D-9AE9-08C51C5CA111}" dt="2026-02-06T14:15:18.332" v="760" actId="20577"/>
          <ac:spMkLst>
            <pc:docMk/>
            <pc:sldMk cId="3664411879" sldId="629"/>
            <ac:spMk id="2" creationId="{84EDB594-7276-12B2-7FF0-60EA08C64CCD}"/>
          </ac:spMkLst>
        </pc:spChg>
        <pc:spChg chg="mod">
          <ac:chgData name="Jais Poulsen" userId="1646c356-f850-4711-b7d4-1522c2d24254" providerId="ADAL" clId="{9C8EDE43-03CD-432D-9AE9-08C51C5CA111}" dt="2026-02-24T19:28:06.675" v="5058" actId="20577"/>
          <ac:spMkLst>
            <pc:docMk/>
            <pc:sldMk cId="3664411879" sldId="629"/>
            <ac:spMk id="3" creationId="{014B28C9-07CB-B24E-60D5-2BC1598189C0}"/>
          </ac:spMkLst>
        </pc:spChg>
      </pc:sldChg>
      <pc:sldChg chg="modSp add mod">
        <pc:chgData name="Jais Poulsen" userId="1646c356-f850-4711-b7d4-1522c2d24254" providerId="ADAL" clId="{9C8EDE43-03CD-432D-9AE9-08C51C5CA111}" dt="2026-02-06T14:26:26.869" v="1093" actId="20577"/>
        <pc:sldMkLst>
          <pc:docMk/>
          <pc:sldMk cId="4239318861" sldId="630"/>
        </pc:sldMkLst>
        <pc:spChg chg="mod">
          <ac:chgData name="Jais Poulsen" userId="1646c356-f850-4711-b7d4-1522c2d24254" providerId="ADAL" clId="{9C8EDE43-03CD-432D-9AE9-08C51C5CA111}" dt="2026-02-06T14:26:11.048" v="1086"/>
          <ac:spMkLst>
            <pc:docMk/>
            <pc:sldMk cId="4239318861" sldId="630"/>
            <ac:spMk id="4" creationId="{84864658-2A9C-C03C-1670-DBDF3A459B8D}"/>
          </ac:spMkLst>
        </pc:spChg>
        <pc:spChg chg="mod">
          <ac:chgData name="Jais Poulsen" userId="1646c356-f850-4711-b7d4-1522c2d24254" providerId="ADAL" clId="{9C8EDE43-03CD-432D-9AE9-08C51C5CA111}" dt="2026-02-06T14:26:26.869" v="1093" actId="20577"/>
          <ac:spMkLst>
            <pc:docMk/>
            <pc:sldMk cId="4239318861" sldId="630"/>
            <ac:spMk id="5" creationId="{72A7E022-E61C-803C-74D0-9A3D2E89D63B}"/>
          </ac:spMkLst>
        </pc:spChg>
      </pc:sldChg>
      <pc:sldChg chg="modSp add mod">
        <pc:chgData name="Jais Poulsen" userId="1646c356-f850-4711-b7d4-1522c2d24254" providerId="ADAL" clId="{9C8EDE43-03CD-432D-9AE9-08C51C5CA111}" dt="2026-02-06T14:27:06.438" v="1108" actId="6549"/>
        <pc:sldMkLst>
          <pc:docMk/>
          <pc:sldMk cId="2719009275" sldId="631"/>
        </pc:sldMkLst>
        <pc:spChg chg="mod">
          <ac:chgData name="Jais Poulsen" userId="1646c356-f850-4711-b7d4-1522c2d24254" providerId="ADAL" clId="{9C8EDE43-03CD-432D-9AE9-08C51C5CA111}" dt="2026-02-06T14:26:54.542" v="1095"/>
          <ac:spMkLst>
            <pc:docMk/>
            <pc:sldMk cId="2719009275" sldId="631"/>
            <ac:spMk id="4" creationId="{C01FEF71-565F-9CBA-A101-0BAF2D893675}"/>
          </ac:spMkLst>
        </pc:spChg>
        <pc:spChg chg="mod">
          <ac:chgData name="Jais Poulsen" userId="1646c356-f850-4711-b7d4-1522c2d24254" providerId="ADAL" clId="{9C8EDE43-03CD-432D-9AE9-08C51C5CA111}" dt="2026-02-06T14:27:06.438" v="1108" actId="6549"/>
          <ac:spMkLst>
            <pc:docMk/>
            <pc:sldMk cId="2719009275" sldId="631"/>
            <ac:spMk id="5" creationId="{0B324E36-54B9-0483-651E-94108F5A98B3}"/>
          </ac:spMkLst>
        </pc:spChg>
      </pc:sldChg>
      <pc:sldChg chg="delSp modSp add mod">
        <pc:chgData name="Jais Poulsen" userId="1646c356-f850-4711-b7d4-1522c2d24254" providerId="ADAL" clId="{9C8EDE43-03CD-432D-9AE9-08C51C5CA111}" dt="2026-02-23T13:23:01.217" v="1535" actId="478"/>
        <pc:sldMkLst>
          <pc:docMk/>
          <pc:sldMk cId="2170926170" sldId="632"/>
        </pc:sldMkLst>
        <pc:spChg chg="mod">
          <ac:chgData name="Jais Poulsen" userId="1646c356-f850-4711-b7d4-1522c2d24254" providerId="ADAL" clId="{9C8EDE43-03CD-432D-9AE9-08C51C5CA111}" dt="2026-02-23T13:21:51.024" v="1498" actId="20577"/>
          <ac:spMkLst>
            <pc:docMk/>
            <pc:sldMk cId="2170926170" sldId="632"/>
            <ac:spMk id="2" creationId="{34077404-7DDA-1EC5-AB90-88101313B267}"/>
          </ac:spMkLst>
        </pc:spChg>
        <pc:spChg chg="mod">
          <ac:chgData name="Jais Poulsen" userId="1646c356-f850-4711-b7d4-1522c2d24254" providerId="ADAL" clId="{9C8EDE43-03CD-432D-9AE9-08C51C5CA111}" dt="2026-02-23T13:22:53.907" v="1534" actId="27636"/>
          <ac:spMkLst>
            <pc:docMk/>
            <pc:sldMk cId="2170926170" sldId="632"/>
            <ac:spMk id="3" creationId="{834A8761-79E3-9CCC-203B-8E0F8483C59E}"/>
          </ac:spMkLst>
        </pc:spChg>
        <pc:spChg chg="del">
          <ac:chgData name="Jais Poulsen" userId="1646c356-f850-4711-b7d4-1522c2d24254" providerId="ADAL" clId="{9C8EDE43-03CD-432D-9AE9-08C51C5CA111}" dt="2026-02-23T13:23:01.217" v="1535" actId="478"/>
          <ac:spMkLst>
            <pc:docMk/>
            <pc:sldMk cId="2170926170" sldId="632"/>
            <ac:spMk id="7" creationId="{745DDB4A-C5BC-E698-5D8F-9A26AAD1CC08}"/>
          </ac:spMkLst>
        </pc:spChg>
        <pc:picChg chg="del">
          <ac:chgData name="Jais Poulsen" userId="1646c356-f850-4711-b7d4-1522c2d24254" providerId="ADAL" clId="{9C8EDE43-03CD-432D-9AE9-08C51C5CA111}" dt="2026-02-23T13:21:56.071" v="1499" actId="478"/>
          <ac:picMkLst>
            <pc:docMk/>
            <pc:sldMk cId="2170926170" sldId="632"/>
            <ac:picMk id="6" creationId="{CA8DE337-1A48-0464-737C-E31385B00B7E}"/>
          </ac:picMkLst>
        </pc:picChg>
      </pc:sldChg>
      <pc:sldChg chg="new">
        <pc:chgData name="Jais Poulsen" userId="1646c356-f850-4711-b7d4-1522c2d24254" providerId="ADAL" clId="{9C8EDE43-03CD-432D-9AE9-08C51C5CA111}" dt="2026-02-24T18:47:06.215" v="1539" actId="680"/>
        <pc:sldMkLst>
          <pc:docMk/>
          <pc:sldMk cId="2692274447" sldId="633"/>
        </pc:sldMkLst>
      </pc:sldChg>
      <pc:sldChg chg="new">
        <pc:chgData name="Jais Poulsen" userId="1646c356-f850-4711-b7d4-1522c2d24254" providerId="ADAL" clId="{9C8EDE43-03CD-432D-9AE9-08C51C5CA111}" dt="2026-02-24T18:47:11.836" v="1540" actId="680"/>
        <pc:sldMkLst>
          <pc:docMk/>
          <pc:sldMk cId="1873845428" sldId="634"/>
        </pc:sldMkLst>
      </pc:sldChg>
      <pc:sldChg chg="add">
        <pc:chgData name="Jais Poulsen" userId="1646c356-f850-4711-b7d4-1522c2d24254" providerId="ADAL" clId="{9C8EDE43-03CD-432D-9AE9-08C51C5CA111}" dt="2026-02-24T18:47:23.176" v="1541" actId="2890"/>
        <pc:sldMkLst>
          <pc:docMk/>
          <pc:sldMk cId="583140420" sldId="635"/>
        </pc:sldMkLst>
      </pc:sldChg>
      <pc:sldChg chg="modSp add mod">
        <pc:chgData name="Jais Poulsen" userId="1646c356-f850-4711-b7d4-1522c2d24254" providerId="ADAL" clId="{9C8EDE43-03CD-432D-9AE9-08C51C5CA111}" dt="2026-02-24T18:54:03.670" v="2050" actId="20577"/>
        <pc:sldMkLst>
          <pc:docMk/>
          <pc:sldMk cId="3074362395" sldId="636"/>
        </pc:sldMkLst>
        <pc:spChg chg="mod">
          <ac:chgData name="Jais Poulsen" userId="1646c356-f850-4711-b7d4-1522c2d24254" providerId="ADAL" clId="{9C8EDE43-03CD-432D-9AE9-08C51C5CA111}" dt="2026-02-24T18:54:03.670" v="2050" actId="20577"/>
          <ac:spMkLst>
            <pc:docMk/>
            <pc:sldMk cId="3074362395" sldId="636"/>
            <ac:spMk id="5" creationId="{9FE3048A-E44C-AD0F-CCBB-428A94BB0C3A}"/>
          </ac:spMkLst>
        </pc:spChg>
      </pc:sldChg>
      <pc:sldChg chg="modSp add mod">
        <pc:chgData name="Jais Poulsen" userId="1646c356-f850-4711-b7d4-1522c2d24254" providerId="ADAL" clId="{9C8EDE43-03CD-432D-9AE9-08C51C5CA111}" dt="2026-02-24T19:12:06.272" v="3854" actId="20577"/>
        <pc:sldMkLst>
          <pc:docMk/>
          <pc:sldMk cId="2980948461" sldId="637"/>
        </pc:sldMkLst>
        <pc:spChg chg="mod">
          <ac:chgData name="Jais Poulsen" userId="1646c356-f850-4711-b7d4-1522c2d24254" providerId="ADAL" clId="{9C8EDE43-03CD-432D-9AE9-08C51C5CA111}" dt="2026-02-24T19:12:06.272" v="3854" actId="20577"/>
          <ac:spMkLst>
            <pc:docMk/>
            <pc:sldMk cId="2980948461" sldId="637"/>
            <ac:spMk id="5" creationId="{6A2055A2-48DE-B5E3-80F4-A081DCBAC956}"/>
          </ac:spMkLst>
        </pc:spChg>
      </pc:sldChg>
      <pc:sldChg chg="modSp add mod">
        <pc:chgData name="Jais Poulsen" userId="1646c356-f850-4711-b7d4-1522c2d24254" providerId="ADAL" clId="{9C8EDE43-03CD-432D-9AE9-08C51C5CA111}" dt="2026-02-24T18:57:51.429" v="2459" actId="20577"/>
        <pc:sldMkLst>
          <pc:docMk/>
          <pc:sldMk cId="3263513875" sldId="638"/>
        </pc:sldMkLst>
        <pc:spChg chg="mod">
          <ac:chgData name="Jais Poulsen" userId="1646c356-f850-4711-b7d4-1522c2d24254" providerId="ADAL" clId="{9C8EDE43-03CD-432D-9AE9-08C51C5CA111}" dt="2026-02-24T18:57:51.429" v="2459" actId="20577"/>
          <ac:spMkLst>
            <pc:docMk/>
            <pc:sldMk cId="3263513875" sldId="638"/>
            <ac:spMk id="5" creationId="{907E4AB8-0FF2-E345-3B44-969DF1AC1261}"/>
          </ac:spMkLst>
        </pc:spChg>
      </pc:sldChg>
      <pc:sldChg chg="modSp add mod">
        <pc:chgData name="Jais Poulsen" userId="1646c356-f850-4711-b7d4-1522c2d24254" providerId="ADAL" clId="{9C8EDE43-03CD-432D-9AE9-08C51C5CA111}" dt="2026-02-24T19:02:09.782" v="2987" actId="20577"/>
        <pc:sldMkLst>
          <pc:docMk/>
          <pc:sldMk cId="3077831590" sldId="639"/>
        </pc:sldMkLst>
        <pc:spChg chg="mod">
          <ac:chgData name="Jais Poulsen" userId="1646c356-f850-4711-b7d4-1522c2d24254" providerId="ADAL" clId="{9C8EDE43-03CD-432D-9AE9-08C51C5CA111}" dt="2026-02-24T19:02:09.782" v="2987" actId="20577"/>
          <ac:spMkLst>
            <pc:docMk/>
            <pc:sldMk cId="3077831590" sldId="639"/>
            <ac:spMk id="5" creationId="{53E68556-6C1B-283C-0657-58BBDE52C33F}"/>
          </ac:spMkLst>
        </pc:spChg>
      </pc:sldChg>
      <pc:sldChg chg="modSp add mod">
        <pc:chgData name="Jais Poulsen" userId="1646c356-f850-4711-b7d4-1522c2d24254" providerId="ADAL" clId="{9C8EDE43-03CD-432D-9AE9-08C51C5CA111}" dt="2026-02-24T19:07:01.662" v="3424" actId="20577"/>
        <pc:sldMkLst>
          <pc:docMk/>
          <pc:sldMk cId="668311377" sldId="640"/>
        </pc:sldMkLst>
        <pc:spChg chg="mod">
          <ac:chgData name="Jais Poulsen" userId="1646c356-f850-4711-b7d4-1522c2d24254" providerId="ADAL" clId="{9C8EDE43-03CD-432D-9AE9-08C51C5CA111}" dt="2026-02-24T19:07:01.662" v="3424" actId="20577"/>
          <ac:spMkLst>
            <pc:docMk/>
            <pc:sldMk cId="668311377" sldId="640"/>
            <ac:spMk id="5" creationId="{A4AFA89B-0B61-A044-C08D-E2FA8467DDAB}"/>
          </ac:spMkLst>
        </pc:spChg>
      </pc:sldChg>
      <pc:sldChg chg="modSp add mod">
        <pc:chgData name="Jais Poulsen" userId="1646c356-f850-4711-b7d4-1522c2d24254" providerId="ADAL" clId="{9C8EDE43-03CD-432D-9AE9-08C51C5CA111}" dt="2026-02-24T19:27:18.276" v="5056" actId="20577"/>
        <pc:sldMkLst>
          <pc:docMk/>
          <pc:sldMk cId="4151859844" sldId="641"/>
        </pc:sldMkLst>
        <pc:spChg chg="mod">
          <ac:chgData name="Jais Poulsen" userId="1646c356-f850-4711-b7d4-1522c2d24254" providerId="ADAL" clId="{9C8EDE43-03CD-432D-9AE9-08C51C5CA111}" dt="2026-02-24T19:27:18.276" v="5056" actId="20577"/>
          <ac:spMkLst>
            <pc:docMk/>
            <pc:sldMk cId="4151859844" sldId="641"/>
            <ac:spMk id="5" creationId="{74D10168-0BF7-2926-1883-C0CE3A17FC9D}"/>
          </ac:spMkLst>
        </pc:spChg>
      </pc:sldChg>
      <pc:sldChg chg="modSp add mod">
        <pc:chgData name="Jais Poulsen" userId="1646c356-f850-4711-b7d4-1522c2d24254" providerId="ADAL" clId="{9C8EDE43-03CD-432D-9AE9-08C51C5CA111}" dt="2026-02-24T19:24:19.576" v="4770" actId="20577"/>
        <pc:sldMkLst>
          <pc:docMk/>
          <pc:sldMk cId="1361031379" sldId="642"/>
        </pc:sldMkLst>
        <pc:spChg chg="mod">
          <ac:chgData name="Jais Poulsen" userId="1646c356-f850-4711-b7d4-1522c2d24254" providerId="ADAL" clId="{9C8EDE43-03CD-432D-9AE9-08C51C5CA111}" dt="2026-02-24T19:24:19.576" v="4770" actId="20577"/>
          <ac:spMkLst>
            <pc:docMk/>
            <pc:sldMk cId="1361031379" sldId="642"/>
            <ac:spMk id="5" creationId="{C83AEBC8-EC7C-B84B-8E4D-FF422B88886E}"/>
          </ac:spMkLst>
        </pc:spChg>
      </pc:sldChg>
      <pc:sldChg chg="modSp add mod">
        <pc:chgData name="Jais Poulsen" userId="1646c356-f850-4711-b7d4-1522c2d24254" providerId="ADAL" clId="{9C8EDE43-03CD-432D-9AE9-08C51C5CA111}" dt="2026-02-24T19:21:08.575" v="4513" actId="20577"/>
        <pc:sldMkLst>
          <pc:docMk/>
          <pc:sldMk cId="528662247" sldId="643"/>
        </pc:sldMkLst>
        <pc:spChg chg="mod">
          <ac:chgData name="Jais Poulsen" userId="1646c356-f850-4711-b7d4-1522c2d24254" providerId="ADAL" clId="{9C8EDE43-03CD-432D-9AE9-08C51C5CA111}" dt="2026-02-24T19:21:08.575" v="4513" actId="20577"/>
          <ac:spMkLst>
            <pc:docMk/>
            <pc:sldMk cId="528662247" sldId="643"/>
            <ac:spMk id="5" creationId="{13A153EB-C4FE-C3A0-7FD8-FAF5F0D4DAB0}"/>
          </ac:spMkLst>
        </pc:spChg>
      </pc:sldChg>
      <pc:sldChg chg="modSp add mod">
        <pc:chgData name="Jais Poulsen" userId="1646c356-f850-4711-b7d4-1522c2d24254" providerId="ADAL" clId="{9C8EDE43-03CD-432D-9AE9-08C51C5CA111}" dt="2026-02-24T19:17:51.856" v="4128" actId="20577"/>
        <pc:sldMkLst>
          <pc:docMk/>
          <pc:sldMk cId="4147808475" sldId="644"/>
        </pc:sldMkLst>
        <pc:spChg chg="mod">
          <ac:chgData name="Jais Poulsen" userId="1646c356-f850-4711-b7d4-1522c2d24254" providerId="ADAL" clId="{9C8EDE43-03CD-432D-9AE9-08C51C5CA111}" dt="2026-02-24T19:17:51.856" v="4128" actId="20577"/>
          <ac:spMkLst>
            <pc:docMk/>
            <pc:sldMk cId="4147808475" sldId="644"/>
            <ac:spMk id="5" creationId="{1BBFAFAA-6E68-AB56-CADC-ECFD12C1322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8D37F-24D3-4F26-BF50-E2465E104AE3}" type="datetimeFigureOut">
              <a:rPr lang="da-DK" smtClean="0"/>
              <a:t>24-02-2026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03EC7-4986-4813-84BC-DE29FBBEBD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944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Titel</a:t>
            </a:r>
            <a:r>
              <a:rPr lang="da-DK" baseline="0"/>
              <a:t> på projekt</a:t>
            </a:r>
          </a:p>
          <a:p>
            <a:r>
              <a:rPr lang="da-DK" baseline="0"/>
              <a:t>Undertitel 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3EC7-4986-4813-84BC-DE29FBBEBDF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7679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0A742-C121-3E81-0349-D82ED6F63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F7051AA-23CA-25DF-2F63-F1FE7C6AAF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B2E7A97-EE93-00C5-1FD4-566F14154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Undersøgelsens/projektets rammer</a:t>
            </a:r>
          </a:p>
          <a:p>
            <a:r>
              <a:rPr lang="da-DK"/>
              <a:t>Bevillingsgiver,</a:t>
            </a:r>
            <a:r>
              <a:rPr lang="da-DK" baseline="0"/>
              <a:t> projektperiode mv.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5B1470B-BDF6-528F-EB24-B5AF355DD5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3EC7-4986-4813-84BC-DE29FBBEBDF4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0389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E6220-86B9-88B3-87DA-E84EF90F7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2402C8E-FA30-0395-8C5F-8219D3C77E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F408B6A-8244-A620-E2E5-B1ADF7152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Undersøgelsens/projektets rammer</a:t>
            </a:r>
          </a:p>
          <a:p>
            <a:r>
              <a:rPr lang="da-DK"/>
              <a:t>Bevillingsgiver,</a:t>
            </a:r>
            <a:r>
              <a:rPr lang="da-DK" baseline="0"/>
              <a:t> projektperiode mv.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2B10EFE-2F5D-B8E7-9F02-8AF34699D7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3EC7-4986-4813-84BC-DE29FBBEBDF4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2802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40D5F-AA05-4BBF-C32C-418F04814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84B9284-1422-1354-5CBF-D52884862F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4DB1C8B-C2C5-67D9-F8EA-3B55AD42D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Undersøgelsens/projektets rammer</a:t>
            </a:r>
          </a:p>
          <a:p>
            <a:r>
              <a:rPr lang="da-DK"/>
              <a:t>Bevillingsgiver,</a:t>
            </a:r>
            <a:r>
              <a:rPr lang="da-DK" baseline="0"/>
              <a:t> projektperiode mv.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7CD3391-46A7-7D47-83CF-E283BA6585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3EC7-4986-4813-84BC-DE29FBBEBDF4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1291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E1E93-420F-B94D-D726-5D774011C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598E6F9-76A8-4473-6946-9F7C42FC9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75C9F9C-C3C3-C381-99E3-7C14018A3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Undersøgelsens/projektets rammer</a:t>
            </a:r>
          </a:p>
          <a:p>
            <a:r>
              <a:rPr lang="da-DK"/>
              <a:t>Bevillingsgiver,</a:t>
            </a:r>
            <a:r>
              <a:rPr lang="da-DK" baseline="0"/>
              <a:t> projektperiode mv.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994C9A2-2540-C052-22FE-D687E3BC7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3EC7-4986-4813-84BC-DE29FBBEBDF4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0098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1C628-4595-F709-2AB5-08ABC6A26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EFC97A3-9C9C-DD8B-7E02-D1D1016B8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6C636AA-6279-F780-072B-B503E9CD5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Undersøgelsens/projektets rammer</a:t>
            </a:r>
          </a:p>
          <a:p>
            <a:r>
              <a:rPr lang="da-DK"/>
              <a:t>Bevillingsgiver,</a:t>
            </a:r>
            <a:r>
              <a:rPr lang="da-DK" baseline="0"/>
              <a:t> projektperiode mv.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B96DA16-5FB6-607A-7383-53F9E21499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3EC7-4986-4813-84BC-DE29FBBEBDF4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038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86365-E4CD-B160-7718-5BD2A0CE2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186EAA2-2D1C-01EC-7F3D-07A1DDC567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B28921D-B6C4-E659-2ACD-8D90C56461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Undersøgelsens/projektets rammer</a:t>
            </a:r>
          </a:p>
          <a:p>
            <a:r>
              <a:rPr lang="da-DK"/>
              <a:t>Bevillingsgiver,</a:t>
            </a:r>
            <a:r>
              <a:rPr lang="da-DK" baseline="0"/>
              <a:t> projektperiode mv.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E67F8F7-ABE3-F790-D0C3-3B81F97BAF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3EC7-4986-4813-84BC-DE29FBBEBDF4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9929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7A7E3-5A05-2A7E-9DF1-ADFE6546D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8D0D719-478E-F8E9-B397-04C4B64CA4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CD95537-6E06-41ED-F772-B09C6C802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Undersøgelsens/projektets rammer</a:t>
            </a:r>
          </a:p>
          <a:p>
            <a:r>
              <a:rPr lang="da-DK"/>
              <a:t>Bevillingsgiver,</a:t>
            </a:r>
            <a:r>
              <a:rPr lang="da-DK" baseline="0"/>
              <a:t> projektperiode mv.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1925BE3-6D73-7F14-C6FB-C14D857682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3EC7-4986-4813-84BC-DE29FBBEBDF4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4802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F4961-2B0F-1B1D-4634-90BC2A417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045BEC0-4FAA-770F-FA3C-4DE69E069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9B8C3D0-34B5-7A4D-E26A-A47631ED2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Undersøgelsens/projektets rammer</a:t>
            </a:r>
          </a:p>
          <a:p>
            <a:r>
              <a:rPr lang="da-DK"/>
              <a:t>Bevillingsgiver,</a:t>
            </a:r>
            <a:r>
              <a:rPr lang="da-DK" baseline="0"/>
              <a:t> projektperiode mv.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209C8AC-92E5-2C74-F34A-772EB3697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3EC7-4986-4813-84BC-DE29FBBEBDF4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269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7980A-281B-B8C1-F65F-BBA3F9FCB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7CC93C7-26AF-2755-7C84-276EFC1F0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1972D96-1B1B-CDBB-CAF7-41D8B594D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Undersøgelsens/projektets rammer</a:t>
            </a:r>
          </a:p>
          <a:p>
            <a:r>
              <a:rPr lang="da-DK"/>
              <a:t>Bevillingsgiver,</a:t>
            </a:r>
            <a:r>
              <a:rPr lang="da-DK" baseline="0"/>
              <a:t> projektperiode mv.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7FE26D9-7F9D-3BD4-BA5D-517A0E1C1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3EC7-4986-4813-84BC-DE29FBBEBDF4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564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A7E27-2F78-DC20-8367-EB5A4855C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4FA53FC-A7A8-EDB3-0EA6-71A78FB864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2549E56-6DEB-68CF-96C8-CC63C826F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Undersøgelsens/projektets rammer</a:t>
            </a:r>
          </a:p>
          <a:p>
            <a:r>
              <a:rPr lang="da-DK"/>
              <a:t>Bevillingsgiver,</a:t>
            </a:r>
            <a:r>
              <a:rPr lang="da-DK" baseline="0"/>
              <a:t> projektperiode mv.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89CB62-2A27-677D-348A-64EE320221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3EC7-4986-4813-84BC-DE29FBBEBDF4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503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Undersøgelsens/projektets rammer</a:t>
            </a:r>
          </a:p>
          <a:p>
            <a:r>
              <a:rPr lang="da-DK"/>
              <a:t>Bevillingsgiver,</a:t>
            </a:r>
            <a:r>
              <a:rPr lang="da-DK" baseline="0"/>
              <a:t> projektperiode mv.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3EC7-4986-4813-84BC-DE29FBBEBDF4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9652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D4733-F9C5-592E-7A52-FD857E6E0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925A302-D5C1-76A9-EF21-AB4E6025F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3EFA798-9612-2985-E28B-5DF537993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Undersøgelsens/projektets rammer</a:t>
            </a:r>
          </a:p>
          <a:p>
            <a:r>
              <a:rPr lang="da-DK"/>
              <a:t>Bevillingsgiver,</a:t>
            </a:r>
            <a:r>
              <a:rPr lang="da-DK" baseline="0"/>
              <a:t> projektperiode mv.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D7288DD-A3B9-0F8B-955F-43F7B5D4EC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3EC7-4986-4813-84BC-DE29FBBEBDF4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9159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Titel</a:t>
            </a:r>
            <a:r>
              <a:rPr lang="da-DK" baseline="0"/>
              <a:t> på projekt</a:t>
            </a:r>
          </a:p>
          <a:p>
            <a:r>
              <a:rPr lang="da-DK" baseline="0"/>
              <a:t>Undertitel 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3EC7-4986-4813-84BC-DE29FBBEBDF4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091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F6E28-44F2-224B-9584-C2D0183ED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29EEB0C-DF52-BF0C-0DFC-4572B5E34F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325C56E-69A8-2FB2-3230-7F0A308B88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Undersøgelsens/projektets rammer</a:t>
            </a:r>
          </a:p>
          <a:p>
            <a:r>
              <a:rPr lang="da-DK"/>
              <a:t>Bevillingsgiver,</a:t>
            </a:r>
            <a:r>
              <a:rPr lang="da-DK" baseline="0"/>
              <a:t> projektperiode mv.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1E40D7-4313-6111-8601-FA1A474C42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3EC7-4986-4813-84BC-DE29FBBEBDF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4180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48AEC-3627-4B30-4F78-AAFB443E1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A31DE91-D83F-6918-CFB0-A64328167F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9A8A3F5-790D-C108-6672-E4B2A20DD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Undersøgelsens/projektets rammer</a:t>
            </a:r>
          </a:p>
          <a:p>
            <a:r>
              <a:rPr lang="da-DK"/>
              <a:t>Bevillingsgiver,</a:t>
            </a:r>
            <a:r>
              <a:rPr lang="da-DK" baseline="0"/>
              <a:t> projektperiode mv.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266AA50-4A3F-163D-D7C9-BB50AC913C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3EC7-4986-4813-84BC-DE29FBBEBDF4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0417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203E7-6647-D8B6-3D19-00EAB99A5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B7CE5E2-EFD6-E995-B5D7-A63B9E780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DB142DB-0165-E281-77C7-C9F511733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Undersøgelsens/projektets rammer</a:t>
            </a:r>
          </a:p>
          <a:p>
            <a:r>
              <a:rPr lang="da-DK"/>
              <a:t>Bevillingsgiver,</a:t>
            </a:r>
            <a:r>
              <a:rPr lang="da-DK" baseline="0"/>
              <a:t> projektperiode mv.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FAA3878-2830-9AED-312D-9A32BC205B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3EC7-4986-4813-84BC-DE29FBBEBDF4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4762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C26CD-03B5-3FD4-D28E-8053EC4A3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05E1D59-2320-033B-4454-91A6B5D724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F777316-C2BD-EB36-B96C-F34973CBE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Undersøgelsens/projektets rammer</a:t>
            </a:r>
          </a:p>
          <a:p>
            <a:r>
              <a:rPr lang="da-DK"/>
              <a:t>Bevillingsgiver,</a:t>
            </a:r>
            <a:r>
              <a:rPr lang="da-DK" baseline="0"/>
              <a:t> projektperiode mv.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BF5AA9F-139C-AA11-9D43-D4D81A42E5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3EC7-4986-4813-84BC-DE29FBBEBDF4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9774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754A4-6784-A3FC-6E19-6952CC8A7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9E29835-9592-BF8A-D3DC-FD03B0A99E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7BC676C-4DB9-0BB0-83B5-E30E9839D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Undersøgelsens/projektets rammer</a:t>
            </a:r>
          </a:p>
          <a:p>
            <a:r>
              <a:rPr lang="da-DK"/>
              <a:t>Bevillingsgiver,</a:t>
            </a:r>
            <a:r>
              <a:rPr lang="da-DK" baseline="0"/>
              <a:t> projektperiode mv.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D56C07E-7F35-4525-8655-C6CA9D377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3EC7-4986-4813-84BC-DE29FBBEBDF4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2168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1138D-5722-D2FC-380E-2066E7080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FE10D65-B81E-DDBF-D534-60F0E9F65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A349B07-1C25-EB0D-0926-2129935F7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Undersøgelsens/projektets rammer</a:t>
            </a:r>
          </a:p>
          <a:p>
            <a:r>
              <a:rPr lang="da-DK"/>
              <a:t>Bevillingsgiver,</a:t>
            </a:r>
            <a:r>
              <a:rPr lang="da-DK" baseline="0"/>
              <a:t> projektperiode mv.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B80DB38-4E1F-E006-4CF6-35A04802E9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3EC7-4986-4813-84BC-DE29FBBEBDF4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5553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1EBAC-ADD4-52FF-235D-D8CAE0351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A79DABE-EE15-D4BC-C8B6-73E062857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9DD7674-7A88-A491-A7B5-24AF4A4F6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Undersøgelsens/projektets rammer</a:t>
            </a:r>
          </a:p>
          <a:p>
            <a:r>
              <a:rPr lang="da-DK"/>
              <a:t>Bevillingsgiver,</a:t>
            </a:r>
            <a:r>
              <a:rPr lang="da-DK" baseline="0"/>
              <a:t> projektperiode mv.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1757CB1-D515-2212-0195-8D2B8869BB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3EC7-4986-4813-84BC-DE29FBBEBDF4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801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846103"/>
            <a:ext cx="12192000" cy="3374010"/>
          </a:xfrm>
        </p:spPr>
        <p:txBody>
          <a:bodyPr lIns="180000" tIns="0" rIns="180000" bIns="0" anchor="t" anchorCtr="0">
            <a:normAutofit/>
          </a:bodyPr>
          <a:lstStyle>
            <a:lvl1pPr algn="ctr">
              <a:defRPr sz="4200" b="1">
                <a:latin typeface="+mj-lt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2230297"/>
            <a:ext cx="12192000" cy="615807"/>
          </a:xfrm>
        </p:spPr>
        <p:txBody>
          <a:bodyPr lIns="180000" tIns="0" rIns="180000" bIns="0">
            <a:normAutofit/>
          </a:bodyPr>
          <a:lstStyle>
            <a:lvl1pPr marL="0" indent="0" algn="ctr">
              <a:buNone/>
              <a:defRPr sz="4200" cap="all">
                <a:solidFill>
                  <a:srgbClr val="AC1416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</a:t>
            </a:r>
          </a:p>
        </p:txBody>
      </p:sp>
    </p:spTree>
    <p:extLst>
      <p:ext uri="{BB962C8B-B14F-4D97-AF65-F5344CB8AC3E}">
        <p14:creationId xmlns:p14="http://schemas.microsoft.com/office/powerpoint/2010/main" val="257958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s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8165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7775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malside kun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7593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malsid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5129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malside løs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bk object 19">
            <a:extLst>
              <a:ext uri="{FF2B5EF4-FFF2-40B4-BE49-F238E27FC236}">
                <a16:creationId xmlns:a16="http://schemas.microsoft.com/office/drawing/2014/main" id="{88C8C5E7-51FD-DF43-BF1B-0BEF067EA2D7}"/>
              </a:ext>
            </a:extLst>
          </p:cNvPr>
          <p:cNvSpPr/>
          <p:nvPr userDrawn="1"/>
        </p:nvSpPr>
        <p:spPr>
          <a:xfrm>
            <a:off x="0" y="6200999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8A8B8A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" name="bk object 20">
            <a:extLst>
              <a:ext uri="{FF2B5EF4-FFF2-40B4-BE49-F238E27FC236}">
                <a16:creationId xmlns:a16="http://schemas.microsoft.com/office/drawing/2014/main" id="{75774FD0-4ED3-134B-BBE4-A76F6C3E7059}"/>
              </a:ext>
            </a:extLst>
          </p:cNvPr>
          <p:cNvSpPr/>
          <p:nvPr userDrawn="1"/>
        </p:nvSpPr>
        <p:spPr>
          <a:xfrm>
            <a:off x="0" y="812276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AC1416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625727AE-7D5D-6045-A42D-73D8DA4DDF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599" y="6308159"/>
            <a:ext cx="3458832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Master </a:t>
            </a:r>
            <a:r>
              <a:rPr lang="da-DK" err="1"/>
              <a:t>title</a:t>
            </a:r>
            <a:r>
              <a:rPr lang="da-DK"/>
              <a:t> </a:t>
            </a:r>
            <a:r>
              <a:rPr lang="da-DK" err="1"/>
              <a:t>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035" y="1644652"/>
            <a:ext cx="5165446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noProof="0" err="1"/>
              <a:t>Click</a:t>
            </a:r>
            <a:r>
              <a:rPr lang="da-DK" noProof="0"/>
              <a:t> to </a:t>
            </a:r>
            <a:r>
              <a:rPr lang="da-DK" noProof="0" err="1"/>
              <a:t>edit</a:t>
            </a:r>
            <a:r>
              <a:rPr lang="da-DK" noProof="0"/>
              <a:t> Master </a:t>
            </a:r>
            <a:r>
              <a:rPr lang="da-DK" noProof="0" err="1"/>
              <a:t>text</a:t>
            </a:r>
            <a:r>
              <a:rPr lang="da-DK" noProof="0"/>
              <a:t> </a:t>
            </a:r>
            <a:r>
              <a:rPr lang="da-DK" noProof="0" err="1"/>
              <a:t>styles</a:t>
            </a:r>
            <a:endParaRPr lang="da-DK" noProof="0"/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1108" y="1644652"/>
            <a:ext cx="5165976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noProof="0" err="1"/>
              <a:t>Click</a:t>
            </a:r>
            <a:r>
              <a:rPr lang="da-DK" noProof="0"/>
              <a:t> to </a:t>
            </a:r>
            <a:r>
              <a:rPr lang="da-DK" noProof="0" err="1"/>
              <a:t>edit</a:t>
            </a:r>
            <a:r>
              <a:rPr lang="da-DK" noProof="0"/>
              <a:t> Master </a:t>
            </a:r>
            <a:r>
              <a:rPr lang="da-DK" noProof="0" err="1"/>
              <a:t>text</a:t>
            </a:r>
            <a:r>
              <a:rPr lang="da-DK" noProof="0"/>
              <a:t> </a:t>
            </a:r>
            <a:r>
              <a:rPr lang="da-DK" noProof="0" err="1"/>
              <a:t>styles</a:t>
            </a:r>
            <a:endParaRPr lang="da-DK" noProof="0"/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149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7651"/>
            <a:ext cx="10972800" cy="1354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81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62881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lang="da-DK" sz="3200" b="1" kern="1200" cap="all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073944"/>
            <a:ext cx="12192000" cy="3374010"/>
          </a:xfrm>
        </p:spPr>
        <p:txBody>
          <a:bodyPr/>
          <a:lstStyle/>
          <a:p>
            <a:br>
              <a:rPr lang="da-DK"/>
            </a:br>
            <a:r>
              <a:rPr lang="da-DK"/>
              <a:t>Temadag 2</a:t>
            </a:r>
            <a:br>
              <a:rPr lang="da-DK"/>
            </a:br>
            <a:r>
              <a:rPr lang="da-DK"/>
              <a:t>Fra inspiration til aktion</a:t>
            </a:r>
            <a:br>
              <a:rPr lang="da-DK"/>
            </a:br>
            <a:br>
              <a:rPr lang="da-DK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da-DK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1755735"/>
            <a:ext cx="12192000" cy="615807"/>
          </a:xfrm>
        </p:spPr>
        <p:txBody>
          <a:bodyPr>
            <a:normAutofit lnSpcReduction="10000"/>
          </a:bodyPr>
          <a:lstStyle/>
          <a:p>
            <a:r>
              <a:rPr lang="da-DK"/>
              <a:t>Vokseværk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EEFF263-6938-6CDE-F542-244AAE12C572}"/>
              </a:ext>
            </a:extLst>
          </p:cNvPr>
          <p:cNvSpPr txBox="1"/>
          <p:nvPr/>
        </p:nvSpPr>
        <p:spPr>
          <a:xfrm>
            <a:off x="3689684" y="55814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0" cap="none"/>
              <a:t>V. evaluerings- og udviklingskonsulent Jais Poulsen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50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001D1-745D-62F7-32C4-7C4A24090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CF2DECF-31A7-55BE-F92A-D1DAEC12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Min drømmekirke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B1E692E4-E95E-0D12-1260-F2EED7C49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7042"/>
            <a:ext cx="10972800" cy="4404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Mette Olesen giver en fremtidsfortælling om folkekirken om 10 år.</a:t>
            </a:r>
          </a:p>
          <a:p>
            <a:pPr marL="0" lvl="0" indent="0">
              <a:buNone/>
            </a:pPr>
            <a:endParaRPr lang="da-DK" sz="1800" dirty="0">
              <a:solidFill>
                <a:srgbClr val="00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3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56183-4143-B39F-1007-D16742E4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27539C6-64DB-D0BA-474F-0F890BC6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Vores drømmekirke – samtale i grupper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EF6D3DC-4615-CD77-0BB7-CDDC52BF0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653" y="3036498"/>
            <a:ext cx="8364747" cy="3145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/>
              <a:t>Hvilken kirke drømmer vi om?</a:t>
            </a:r>
          </a:p>
          <a:p>
            <a:pPr marL="0" lvl="0" indent="0">
              <a:buNone/>
            </a:pPr>
            <a:endParaRPr lang="da-DK" sz="1800">
              <a:solidFill>
                <a:srgbClr val="00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8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E9F63-356D-7BD9-B6F5-FE50CF63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FAD61603-52B5-A090-3AE0-EE09FCA103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1021"/>
            <a:ext cx="12192000" cy="6851370"/>
          </a:xfr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13424AA-0B98-E7A1-0206-7E9219E05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86143" y="1986123"/>
            <a:ext cx="6219714" cy="1249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8800" b="1">
                <a:solidFill>
                  <a:schemeClr val="bg1"/>
                </a:solidFill>
              </a:rPr>
              <a:t>AFTENSMAD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6A52B50-0AB8-966E-BDA9-33613A4A52FD}"/>
              </a:ext>
            </a:extLst>
          </p:cNvPr>
          <p:cNvSpPr txBox="1"/>
          <p:nvPr/>
        </p:nvSpPr>
        <p:spPr>
          <a:xfrm>
            <a:off x="8606825" y="6393180"/>
            <a:ext cx="29081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>
                <a:solidFill>
                  <a:schemeClr val="bg1"/>
                </a:solidFill>
              </a:rPr>
              <a:t>Billede: mad på bord – gratis billede fra Pixabay.com</a:t>
            </a:r>
          </a:p>
        </p:txBody>
      </p:sp>
    </p:spTree>
    <p:extLst>
      <p:ext uri="{BB962C8B-B14F-4D97-AF65-F5344CB8AC3E}">
        <p14:creationId xmlns:p14="http://schemas.microsoft.com/office/powerpoint/2010/main" val="7920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897EC-707A-9579-9AFF-C6AD49BC8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8B0BA9A-CD6B-6F6D-FD66-CBFE1B2DF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Brainstorm i grupperne: tiltag lokalt og på tværs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292C0E0-0479-5804-0D2D-0EDB6F246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668" y="3045124"/>
            <a:ext cx="8364747" cy="3145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/>
              <a:t>Hvad kunne være første skridt hen mod drømmekirken?</a:t>
            </a:r>
          </a:p>
          <a:p>
            <a:pPr marL="0" lvl="0" indent="0">
              <a:buNone/>
            </a:pPr>
            <a:endParaRPr lang="da-DK" sz="1800">
              <a:solidFill>
                <a:srgbClr val="00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85D8C-5745-8AEC-C90E-08B22F3B2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B08C786-59D8-B8E6-B42B-E6E57BAAB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Opsamling på brainstorm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CB19E90E-5825-42AE-37E6-518D4DB47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141" y="2596552"/>
            <a:ext cx="8847826" cy="35939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/>
              <a:t>Grupperne fortæller om deres idéer</a:t>
            </a:r>
          </a:p>
          <a:p>
            <a:pPr marL="514350" indent="-514350">
              <a:buFont typeface="+mj-lt"/>
              <a:buAutoNum type="arabicPeriod"/>
            </a:pPr>
            <a:endParaRPr lang="da-DK"/>
          </a:p>
          <a:p>
            <a:pPr marL="514350" indent="-514350">
              <a:buFont typeface="+mj-lt"/>
              <a:buAutoNum type="arabicPeriod"/>
            </a:pPr>
            <a:r>
              <a:rPr lang="da-DK"/>
              <a:t>Hvilke idéer kan der arbejdes videre med?</a:t>
            </a:r>
          </a:p>
          <a:p>
            <a:pPr marL="0" lvl="0" indent="0">
              <a:buNone/>
            </a:pPr>
            <a:endParaRPr lang="da-DK" sz="1800">
              <a:solidFill>
                <a:srgbClr val="00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68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482A0-5C03-FC75-F1A3-F33208CD9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01FEF71-565F-9CBA-A101-0BAF2D89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kunne være første skridt hen mod drømmekirken?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B324E36-54B9-0483-651E-94108F5A9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88" y="1552756"/>
            <a:ext cx="9468928" cy="4637730"/>
          </a:xfrm>
        </p:spPr>
        <p:txBody>
          <a:bodyPr>
            <a:normAutofit/>
          </a:bodyPr>
          <a:lstStyle/>
          <a:p>
            <a:r>
              <a:rPr lang="da-DK" dirty="0"/>
              <a:t>A</a:t>
            </a:r>
          </a:p>
          <a:p>
            <a:pPr marL="0" lvl="0" indent="0">
              <a:buNone/>
            </a:pPr>
            <a:endParaRPr lang="da-DK" sz="1800" dirty="0">
              <a:solidFill>
                <a:srgbClr val="00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927C0-3C35-75AF-F2C3-A337745E8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02248BB-CC08-E441-6471-268A3E59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kunne være første skridt hen mod drømmekirken?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FA07C586-3058-C1C8-B96A-35585B669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88" y="1552756"/>
            <a:ext cx="9468928" cy="4637730"/>
          </a:xfrm>
        </p:spPr>
        <p:txBody>
          <a:bodyPr>
            <a:normAutofit/>
          </a:bodyPr>
          <a:lstStyle/>
          <a:p>
            <a:r>
              <a:rPr lang="da-DK" dirty="0"/>
              <a:t>A</a:t>
            </a:r>
          </a:p>
          <a:p>
            <a:pPr marL="0" lvl="0" indent="0">
              <a:buNone/>
            </a:pPr>
            <a:endParaRPr lang="da-DK" sz="1800" dirty="0">
              <a:solidFill>
                <a:srgbClr val="00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4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F4ACB-36A2-4C1E-952F-063317E88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1A17F09-278B-F0CD-35A3-44ECAA31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kunne være første skridt hen mod drømmekirken?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FE3048A-E44C-AD0F-CCBB-428A94BB0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88" y="1552756"/>
            <a:ext cx="9468928" cy="4637730"/>
          </a:xfrm>
        </p:spPr>
        <p:txBody>
          <a:bodyPr>
            <a:normAutofit fontScale="92500"/>
          </a:bodyPr>
          <a:lstStyle/>
          <a:p>
            <a:r>
              <a:rPr lang="da-DK" dirty="0"/>
              <a:t>A</a:t>
            </a:r>
          </a:p>
          <a:p>
            <a:r>
              <a:rPr lang="da-DK" dirty="0"/>
              <a:t>Være gode til at fortælle hvad kirken kan tilbyde. Ro og fordybelse, nærvær</a:t>
            </a:r>
          </a:p>
          <a:p>
            <a:r>
              <a:rPr lang="da-DK" dirty="0"/>
              <a:t>Madklub, kirkeklub, fællesskab for de unge (alder?) på sogneplan</a:t>
            </a:r>
          </a:p>
          <a:p>
            <a:r>
              <a:rPr lang="da-DK" dirty="0"/>
              <a:t>Koncerter, </a:t>
            </a:r>
            <a:r>
              <a:rPr lang="da-DK" dirty="0" err="1"/>
              <a:t>evt</a:t>
            </a:r>
            <a:r>
              <a:rPr lang="da-DK" dirty="0"/>
              <a:t> lidt dyrere, på tværs af sogne</a:t>
            </a:r>
          </a:p>
          <a:p>
            <a:r>
              <a:rPr lang="da-DK" dirty="0"/>
              <a:t>Musikken i kirken måtte gerne være mere rytmisk, måske med lovsange</a:t>
            </a:r>
          </a:p>
          <a:p>
            <a:r>
              <a:rPr lang="da-DK" dirty="0"/>
              <a:t>Kirkeavisen skal have en elektronisk overbygning</a:t>
            </a:r>
          </a:p>
          <a:p>
            <a:r>
              <a:rPr lang="da-DK" dirty="0"/>
              <a:t>Kirken på SoMe. Kommunikation online, også i forhold til de unge (</a:t>
            </a:r>
            <a:r>
              <a:rPr lang="da-DK" dirty="0" err="1"/>
              <a:t>teenklubben</a:t>
            </a:r>
            <a:r>
              <a:rPr lang="da-DK" dirty="0"/>
              <a:t> ovenfor) på tværs af sogne/pastorater</a:t>
            </a:r>
          </a:p>
          <a:p>
            <a:endParaRPr lang="da-DK" dirty="0"/>
          </a:p>
          <a:p>
            <a:endParaRPr lang="da-DK" dirty="0"/>
          </a:p>
          <a:p>
            <a:pPr marL="0" lvl="0" indent="0">
              <a:buNone/>
            </a:pPr>
            <a:endParaRPr lang="da-DK" sz="1800" dirty="0">
              <a:solidFill>
                <a:srgbClr val="00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6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B9CA-0DB0-0972-8440-EC117B4A3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181D6DA-BC17-5884-BF0F-F0D5FAF1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kunne være første skridt hen mod drømmekirken?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07E4AB8-0FF2-E345-3B44-969DF1AC1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88" y="1552756"/>
            <a:ext cx="9468928" cy="4637730"/>
          </a:xfrm>
        </p:spPr>
        <p:txBody>
          <a:bodyPr>
            <a:normAutofit lnSpcReduction="10000"/>
          </a:bodyPr>
          <a:lstStyle/>
          <a:p>
            <a:r>
              <a:rPr lang="da-DK" dirty="0"/>
              <a:t>B</a:t>
            </a:r>
          </a:p>
          <a:p>
            <a:r>
              <a:rPr lang="da-DK" dirty="0"/>
              <a:t>Nedbryde sognegrænser, så folk får fornemmelse af at man kan deltage i ting andre steder</a:t>
            </a:r>
          </a:p>
          <a:p>
            <a:r>
              <a:rPr lang="da-DK" dirty="0"/>
              <a:t>Børnekor i Rørbæk kunne også tiltrække børn fra Haverslev. Invitere til ting i andre sogne. ”Rebild syd”</a:t>
            </a:r>
          </a:p>
          <a:p>
            <a:r>
              <a:rPr lang="da-DK" dirty="0"/>
              <a:t>Kø til menighedsrådet!</a:t>
            </a:r>
          </a:p>
          <a:p>
            <a:r>
              <a:rPr lang="da-DK" dirty="0"/>
              <a:t>Lette rådet for tunge og bureaukratiske processer</a:t>
            </a:r>
          </a:p>
          <a:p>
            <a:r>
              <a:rPr lang="da-DK" dirty="0"/>
              <a:t>Skabe de fællesskaber, man ikke får ved telefonen. Fysiske fællesskaber for alle aldersgrupper</a:t>
            </a:r>
          </a:p>
          <a:p>
            <a:r>
              <a:rPr lang="da-DK" dirty="0"/>
              <a:t>Bruge digitale platforme</a:t>
            </a:r>
          </a:p>
          <a:p>
            <a:pPr marL="0" lvl="0" indent="0">
              <a:buNone/>
            </a:pPr>
            <a:endParaRPr lang="da-DK" sz="1800" dirty="0">
              <a:solidFill>
                <a:srgbClr val="00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1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D664E-ADFC-91A0-21EC-AC95136F8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F1F1D9E-4185-39BF-B1CE-31235B7C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kunne være første skridt hen mod drømmekirken?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53E68556-6C1B-283C-0657-58BBDE52C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88" y="1552756"/>
            <a:ext cx="9468928" cy="4637730"/>
          </a:xfrm>
        </p:spPr>
        <p:txBody>
          <a:bodyPr>
            <a:normAutofit lnSpcReduction="10000"/>
          </a:bodyPr>
          <a:lstStyle/>
          <a:p>
            <a:r>
              <a:rPr lang="da-DK" dirty="0"/>
              <a:t>C</a:t>
            </a:r>
          </a:p>
          <a:p>
            <a:r>
              <a:rPr lang="da-DK" dirty="0"/>
              <a:t>Sommergudstjenester på skift i sommerperioden som fælles tilbud for mange sogne, kombineret med pølsevogn </a:t>
            </a:r>
            <a:r>
              <a:rPr lang="da-DK" dirty="0">
                <a:sym typeface="Wingdings" panose="05000000000000000000" pitchFamily="2" charset="2"/>
              </a:rPr>
              <a:t></a:t>
            </a:r>
          </a:p>
          <a:p>
            <a:r>
              <a:rPr lang="da-DK" dirty="0">
                <a:sym typeface="Wingdings" panose="05000000000000000000" pitchFamily="2" charset="2"/>
              </a:rPr>
              <a:t>Åbne arrangementer med fortælling om kirker og kirkegårde</a:t>
            </a:r>
          </a:p>
          <a:p>
            <a:r>
              <a:rPr lang="da-DK" dirty="0">
                <a:sym typeface="Wingdings" panose="05000000000000000000" pitchFamily="2" charset="2"/>
              </a:rPr>
              <a:t>Flere i fællesskabet, gerne med kreativitet på kirkegården; georginestafet, engleproduktion under ledelse af ældre</a:t>
            </a:r>
          </a:p>
          <a:p>
            <a:r>
              <a:rPr lang="da-DK" dirty="0">
                <a:sym typeface="Wingdings" panose="05000000000000000000" pitchFamily="2" charset="2"/>
              </a:rPr>
              <a:t>Fælles pilgrimsvandring, kirkebier og kaffe på kirkegården</a:t>
            </a:r>
          </a:p>
          <a:p>
            <a:r>
              <a:rPr lang="da-DK" dirty="0"/>
              <a:t>Bruge ressourcerne for dem, der har behovet, frem for til dem, der ikke har tid</a:t>
            </a:r>
          </a:p>
          <a:p>
            <a:r>
              <a:rPr lang="da-DK" dirty="0"/>
              <a:t>F.eks. Babysalmesang på tværs af sogne</a:t>
            </a:r>
          </a:p>
          <a:p>
            <a:pPr marL="0" lvl="0" indent="0">
              <a:buNone/>
            </a:pPr>
            <a:endParaRPr lang="da-DK" sz="1800" dirty="0">
              <a:solidFill>
                <a:srgbClr val="00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3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Program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/>
              <a:t>15.30: Velkommen</a:t>
            </a:r>
          </a:p>
          <a:p>
            <a:pPr marL="0" indent="0">
              <a:buNone/>
            </a:pPr>
            <a:r>
              <a:rPr lang="da-DK"/>
              <a:t>15.40: Menighed – præst – kirkebygning: samtale i grupper</a:t>
            </a:r>
          </a:p>
          <a:p>
            <a:pPr marL="0" indent="0">
              <a:buNone/>
            </a:pPr>
            <a:r>
              <a:rPr lang="da-DK"/>
              <a:t>16.40: pause</a:t>
            </a:r>
          </a:p>
          <a:p>
            <a:pPr marL="0" indent="0">
              <a:buNone/>
            </a:pPr>
            <a:r>
              <a:rPr lang="da-DK"/>
              <a:t>16.45: kort afrunding af gruppesamtalerne</a:t>
            </a:r>
          </a:p>
          <a:p>
            <a:pPr marL="0" indent="0">
              <a:buNone/>
            </a:pPr>
            <a:r>
              <a:rPr lang="da-DK"/>
              <a:t>17.00: ”Min drømmekirke” af Mette Olesen, projektleder Aalborg Stift. En fortælling om fremtidens kirke i Rebild Provsti</a:t>
            </a:r>
          </a:p>
          <a:p>
            <a:pPr marL="0" indent="0">
              <a:buNone/>
            </a:pPr>
            <a:r>
              <a:rPr lang="da-DK"/>
              <a:t>17.20: Vores drømmekirke: samtaler i grupper. Udveksling af tanker og idéer</a:t>
            </a:r>
          </a:p>
          <a:p>
            <a:pPr marL="0" indent="0">
              <a:buNone/>
            </a:pPr>
            <a:r>
              <a:rPr lang="da-DK"/>
              <a:t>18.00: Aftensmad</a:t>
            </a:r>
          </a:p>
          <a:p>
            <a:pPr marL="0" indent="0">
              <a:buNone/>
            </a:pPr>
            <a:r>
              <a:rPr lang="da-DK"/>
              <a:t>18.30: Brainstorm: forslag til tiltag, vi kan tage fat på – i sognet – i pastoratet – i provstiet</a:t>
            </a:r>
          </a:p>
          <a:p>
            <a:pPr marL="0" indent="0">
              <a:buNone/>
            </a:pPr>
            <a:r>
              <a:rPr lang="da-DK"/>
              <a:t>19.10: Opsamling på brainstorm: hvilke projekter kan der arbejdes videre med?</a:t>
            </a:r>
          </a:p>
          <a:p>
            <a:pPr marL="0" indent="0">
              <a:buNone/>
            </a:pPr>
            <a:r>
              <a:rPr lang="da-DK"/>
              <a:t>19.30: Fælles drøftelse: Hvor kan vi gå i gang? Hvem kan skal være med?</a:t>
            </a:r>
          </a:p>
          <a:p>
            <a:pPr marL="0" indent="0">
              <a:buNone/>
            </a:pPr>
            <a:r>
              <a:rPr lang="da-DK"/>
              <a:t>19.50: Hvad sker der nu? Introduktion til den videre arbejdsproces, når forsøgsprojekter skal afvikles (aktionslære)</a:t>
            </a:r>
          </a:p>
          <a:p>
            <a:pPr marL="0" indent="0">
              <a:buNone/>
            </a:pPr>
            <a:r>
              <a:rPr lang="da-DK"/>
              <a:t>20.20: tak for i aften og indbydelse til projektgruppe-seminar d. 21. april kl. </a:t>
            </a:r>
            <a:r>
              <a:rPr lang="da-DK" dirty="0"/>
              <a:t>19-21</a:t>
            </a:r>
            <a:endParaRPr lang="da-DK"/>
          </a:p>
          <a:p>
            <a:pPr marL="0" lvl="0" indent="0">
              <a:buNone/>
            </a:pPr>
            <a:endParaRPr lang="da-DK" sz="1800">
              <a:solidFill>
                <a:srgbClr val="00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5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304C1-7EC2-19FF-E1B3-AA849DAE9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304C49D-EB70-F750-6FB7-90698231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kunne være første skridt hen mod drømmekirken?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A4AFA89B-0B61-A044-C08D-E2FA8467D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88" y="1552756"/>
            <a:ext cx="9468928" cy="4637730"/>
          </a:xfrm>
        </p:spPr>
        <p:txBody>
          <a:bodyPr>
            <a:normAutofit/>
          </a:bodyPr>
          <a:lstStyle/>
          <a:p>
            <a:r>
              <a:rPr lang="da-DK" dirty="0"/>
              <a:t>D</a:t>
            </a:r>
          </a:p>
          <a:p>
            <a:r>
              <a:rPr lang="da-DK" dirty="0"/>
              <a:t>Kirken som sted for ro og nærvær</a:t>
            </a:r>
          </a:p>
          <a:p>
            <a:r>
              <a:rPr lang="da-DK" dirty="0"/>
              <a:t>Stilletid i kirken en gang om måneden med orgelspil, hvor man kan komme og gå som man vil</a:t>
            </a:r>
          </a:p>
          <a:p>
            <a:r>
              <a:rPr lang="da-DK" dirty="0"/>
              <a:t>Kontakt mellem kirkegården og skolen, tilbud om projekter</a:t>
            </a:r>
          </a:p>
          <a:p>
            <a:r>
              <a:rPr lang="da-DK" dirty="0"/>
              <a:t>Tiltrække folk til kirken som fælles sted for lokalsamfundet i Veggerby</a:t>
            </a:r>
          </a:p>
          <a:p>
            <a:r>
              <a:rPr lang="da-DK" dirty="0"/>
              <a:t>Udnyttelse af kirkelunden til arrangementer, udvidelse med bygning, som muliggør helårsarrangementer</a:t>
            </a:r>
          </a:p>
          <a:p>
            <a:endParaRPr lang="da-DK" dirty="0"/>
          </a:p>
          <a:p>
            <a:pPr marL="0" lvl="0" indent="0">
              <a:buNone/>
            </a:pPr>
            <a:endParaRPr lang="da-DK" sz="1800" dirty="0">
              <a:solidFill>
                <a:srgbClr val="00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1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99888-42FE-D0CF-4B11-AD004F3EF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239AC6A-361D-B64C-BFAC-D971EDDB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kunne være første skridt hen mod drømmekirken?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6A2055A2-48DE-B5E3-80F4-A081DCBAC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88" y="1552756"/>
            <a:ext cx="9468928" cy="4637730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E</a:t>
            </a:r>
          </a:p>
          <a:p>
            <a:r>
              <a:rPr lang="da-DK" dirty="0"/>
              <a:t>Personalekompetencer i spil på tværs af sogne, hvor kvoterne er små</a:t>
            </a:r>
          </a:p>
          <a:p>
            <a:r>
              <a:rPr lang="da-DK" dirty="0"/>
              <a:t>Forklaringsgudstjenester </a:t>
            </a:r>
          </a:p>
          <a:p>
            <a:r>
              <a:rPr lang="da-DK" dirty="0"/>
              <a:t>To grupper til efterfølgende kirkekaffe, en til prædikensamtale og en til smalltalk</a:t>
            </a:r>
          </a:p>
          <a:p>
            <a:r>
              <a:rPr lang="da-DK" dirty="0"/>
              <a:t>Kirkebænke ud af kirken</a:t>
            </a:r>
          </a:p>
          <a:p>
            <a:r>
              <a:rPr lang="da-DK" dirty="0"/>
              <a:t>Drop-in dåb og –bryllup, drive-in gudstjenester</a:t>
            </a:r>
          </a:p>
          <a:p>
            <a:r>
              <a:rPr lang="da-DK" dirty="0" err="1"/>
              <a:t>Repaircafe</a:t>
            </a:r>
            <a:r>
              <a:rPr lang="da-DK" dirty="0"/>
              <a:t> i kirken</a:t>
            </a:r>
          </a:p>
          <a:p>
            <a:r>
              <a:rPr lang="da-DK" dirty="0"/>
              <a:t>Saunagudstjenester</a:t>
            </a:r>
          </a:p>
          <a:p>
            <a:r>
              <a:rPr lang="da-DK" dirty="0"/>
              <a:t>Samle folk, hvor det giver mening – også uden for kirkebygningen</a:t>
            </a:r>
          </a:p>
          <a:p>
            <a:pPr marL="0" lvl="0" indent="0">
              <a:buNone/>
            </a:pPr>
            <a:endParaRPr lang="da-DK" sz="1800" dirty="0">
              <a:solidFill>
                <a:srgbClr val="00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94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9691D-9AFC-7FF2-55F8-194A2A941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4BD52E7-B0AE-36D3-58EB-1CFAFA468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kunne være første skridt hen mod drømmekirken?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1BBFAFAA-6E68-AB56-CADC-ECFD12C1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88" y="1552756"/>
            <a:ext cx="9468928" cy="4637730"/>
          </a:xfrm>
        </p:spPr>
        <p:txBody>
          <a:bodyPr>
            <a:normAutofit/>
          </a:bodyPr>
          <a:lstStyle/>
          <a:p>
            <a:r>
              <a:rPr lang="da-DK" dirty="0"/>
              <a:t>F</a:t>
            </a:r>
          </a:p>
          <a:p>
            <a:r>
              <a:rPr lang="da-DK" dirty="0"/>
              <a:t>Bedre økonomi og større åbenhed for ændringer</a:t>
            </a:r>
          </a:p>
          <a:p>
            <a:r>
              <a:rPr lang="da-DK" dirty="0"/>
              <a:t>Mulighed for fleksible arrangementer</a:t>
            </a:r>
          </a:p>
          <a:p>
            <a:r>
              <a:rPr lang="da-DK" dirty="0"/>
              <a:t>Flytbare kirkebænke</a:t>
            </a:r>
          </a:p>
          <a:p>
            <a:r>
              <a:rPr lang="da-DK" dirty="0"/>
              <a:t>Gøre det naturligt at tale om kirke og kristendom</a:t>
            </a:r>
          </a:p>
          <a:p>
            <a:r>
              <a:rPr lang="da-DK" dirty="0"/>
              <a:t>Få præsten ned på kirkegulvet under prædikenen</a:t>
            </a:r>
          </a:p>
          <a:p>
            <a:r>
              <a:rPr lang="da-DK" dirty="0"/>
              <a:t>Brug af kunst i kirken som formidling</a:t>
            </a:r>
          </a:p>
          <a:p>
            <a:endParaRPr lang="da-DK" sz="1800" dirty="0">
              <a:solidFill>
                <a:srgbClr val="00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0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05EBA-F9D3-194C-6F7A-C7E07CF40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75B693-EBDB-D44B-C289-A65CFC4C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kunne være første skridt hen mod drømmekirken?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13A153EB-C4FE-C3A0-7FD8-FAF5F0D4D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88" y="1552756"/>
            <a:ext cx="9468928" cy="4637730"/>
          </a:xfrm>
        </p:spPr>
        <p:txBody>
          <a:bodyPr>
            <a:normAutofit fontScale="92500"/>
          </a:bodyPr>
          <a:lstStyle/>
          <a:p>
            <a:r>
              <a:rPr lang="da-DK" dirty="0"/>
              <a:t>G</a:t>
            </a:r>
          </a:p>
          <a:p>
            <a:r>
              <a:rPr lang="da-DK" dirty="0"/>
              <a:t>Større sammenhæng i pastoratet, så folk også kommer ud i de små kirker</a:t>
            </a:r>
          </a:p>
          <a:p>
            <a:r>
              <a:rPr lang="da-DK" dirty="0"/>
              <a:t>Rive den gamle kirke i Støvring ned og få en, der passer i størrelsen</a:t>
            </a:r>
          </a:p>
          <a:p>
            <a:r>
              <a:rPr lang="da-DK" dirty="0"/>
              <a:t>Få flere frivillige i kirken</a:t>
            </a:r>
          </a:p>
          <a:p>
            <a:r>
              <a:rPr lang="da-DK" dirty="0"/>
              <a:t>Kirkebænkene ud eller gøres mobile</a:t>
            </a:r>
          </a:p>
          <a:p>
            <a:r>
              <a:rPr lang="da-DK" dirty="0"/>
              <a:t>Erstatte højmesser/søndagsgudstjenester i pastoratet med hverdagsgudstjenester</a:t>
            </a:r>
          </a:p>
          <a:p>
            <a:r>
              <a:rPr lang="da-DK" dirty="0"/>
              <a:t>Give de små kirker deres egen særlige profil med øget tilgængelighed</a:t>
            </a:r>
          </a:p>
          <a:p>
            <a:pPr marL="0" lvl="0" indent="0">
              <a:buNone/>
            </a:pPr>
            <a:endParaRPr lang="da-DK" sz="1800" dirty="0">
              <a:solidFill>
                <a:srgbClr val="00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6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39A4D-A556-5018-2876-A029E9B5D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5F909B9-11AB-8FBA-9322-5507470D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kunne være første skridt hen mod drømmekirken?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C83AEBC8-EC7C-B84B-8E4D-FF422B888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88" y="1552756"/>
            <a:ext cx="9468928" cy="4637730"/>
          </a:xfrm>
        </p:spPr>
        <p:txBody>
          <a:bodyPr>
            <a:normAutofit/>
          </a:bodyPr>
          <a:lstStyle/>
          <a:p>
            <a:r>
              <a:rPr lang="da-DK" dirty="0"/>
              <a:t>H</a:t>
            </a:r>
          </a:p>
          <a:p>
            <a:r>
              <a:rPr lang="da-DK" dirty="0"/>
              <a:t>Kirkens fire ben – mission, diakoni, undervisning, gudstjeneste - hvordan kan de bære på en nutidig måde?</a:t>
            </a:r>
          </a:p>
          <a:p>
            <a:r>
              <a:rPr lang="da-DK" dirty="0"/>
              <a:t>Aktivering af mennesker i flere aldre og livssituationer, </a:t>
            </a:r>
            <a:r>
              <a:rPr lang="da-DK" dirty="0" err="1"/>
              <a:t>evt</a:t>
            </a:r>
            <a:r>
              <a:rPr lang="da-DK" dirty="0"/>
              <a:t> tværgående</a:t>
            </a:r>
          </a:p>
          <a:p>
            <a:r>
              <a:rPr lang="da-DK" dirty="0" err="1"/>
              <a:t>Krea</a:t>
            </a:r>
            <a:r>
              <a:rPr lang="da-DK" dirty="0"/>
              <a:t>/musik/</a:t>
            </a:r>
            <a:r>
              <a:rPr lang="da-DK" dirty="0" err="1"/>
              <a:t>messy</a:t>
            </a:r>
            <a:r>
              <a:rPr lang="da-DK" dirty="0"/>
              <a:t> </a:t>
            </a:r>
            <a:r>
              <a:rPr lang="da-DK" dirty="0" err="1"/>
              <a:t>church</a:t>
            </a:r>
            <a:endParaRPr lang="da-DK" dirty="0"/>
          </a:p>
          <a:p>
            <a:r>
              <a:rPr lang="da-DK" dirty="0"/>
              <a:t>Provstibus/ skurvogn/trailer</a:t>
            </a:r>
          </a:p>
          <a:p>
            <a:r>
              <a:rPr lang="da-DK" dirty="0"/>
              <a:t>Lejlighedskirker</a:t>
            </a:r>
          </a:p>
          <a:p>
            <a:pPr marL="0" lvl="0" indent="0">
              <a:buNone/>
            </a:pPr>
            <a:endParaRPr lang="da-DK" sz="1800" dirty="0">
              <a:solidFill>
                <a:srgbClr val="00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3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96F89-55C2-0CFD-A652-6192940F5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ED16998-0231-87FB-1366-597D2DB01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kunne være første skridt hen mod drømmekirken?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4D10168-0BF7-2926-1883-C0CE3A17F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88" y="1552756"/>
            <a:ext cx="9468928" cy="4637730"/>
          </a:xfrm>
        </p:spPr>
        <p:txBody>
          <a:bodyPr>
            <a:normAutofit/>
          </a:bodyPr>
          <a:lstStyle/>
          <a:p>
            <a:r>
              <a:rPr lang="da-DK" dirty="0"/>
              <a:t>I</a:t>
            </a:r>
          </a:p>
          <a:p>
            <a:r>
              <a:rPr lang="da-DK" dirty="0"/>
              <a:t>Fælles kirkehøjskole i region øst</a:t>
            </a:r>
          </a:p>
          <a:p>
            <a:r>
              <a:rPr lang="da-DK" dirty="0"/>
              <a:t>Sommergudstjenesteekskursioner med fælles kørsel</a:t>
            </a:r>
          </a:p>
          <a:p>
            <a:r>
              <a:rPr lang="da-DK" dirty="0"/>
              <a:t>Fælles indkøb og aftaler; besparelse og rationalisering</a:t>
            </a:r>
          </a:p>
          <a:p>
            <a:r>
              <a:rPr lang="da-DK" dirty="0"/>
              <a:t>Koordinering/samarbejde på tværs af menighedsråd, fælles opgaveløsning</a:t>
            </a:r>
          </a:p>
          <a:p>
            <a:r>
              <a:rPr lang="da-DK" dirty="0" err="1"/>
              <a:t>Churchcrawling</a:t>
            </a:r>
            <a:r>
              <a:rPr lang="da-DK" dirty="0"/>
              <a:t> med fremhævelse af lokale profiler</a:t>
            </a:r>
          </a:p>
          <a:p>
            <a:pPr marL="0" lvl="0" indent="0">
              <a:buNone/>
            </a:pPr>
            <a:endParaRPr lang="da-DK" sz="1800" dirty="0">
              <a:solidFill>
                <a:srgbClr val="00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5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57963-6D65-C2E5-457A-3C591DD9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AEB65A-47D0-FB5E-E620-EA252CEEF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227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B0FA9-B842-F5BB-F42A-21C14684C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0C79BA-5D03-E2BB-DD68-E73813D05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384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AF5FF-EC86-662B-D21F-3FE259433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86CFE59-0BA1-5C6E-F641-2386AE265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Fælles drøftelse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040DB65-DDA5-9B6D-6EDA-C96C06798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141" y="2018581"/>
            <a:ext cx="8847826" cy="4171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/>
              <a:t>Vi tænker videre sammen:</a:t>
            </a:r>
          </a:p>
          <a:p>
            <a:pPr marL="0" indent="0">
              <a:buNone/>
            </a:pPr>
            <a:endParaRPr lang="da-DK"/>
          </a:p>
          <a:p>
            <a:pPr marL="514350" indent="-514350">
              <a:buFont typeface="+mj-lt"/>
              <a:buAutoNum type="arabicPeriod"/>
            </a:pPr>
            <a:r>
              <a:rPr lang="da-DK"/>
              <a:t>Hvor kunne det give mening at gå i gang? </a:t>
            </a:r>
          </a:p>
          <a:p>
            <a:pPr marL="514350" indent="-514350">
              <a:buFont typeface="+mj-lt"/>
              <a:buAutoNum type="arabicPeriod"/>
            </a:pPr>
            <a:endParaRPr lang="da-DK"/>
          </a:p>
          <a:p>
            <a:pPr marL="514350" indent="-514350">
              <a:buFont typeface="+mj-lt"/>
              <a:buAutoNum type="arabicPeriod"/>
            </a:pPr>
            <a:r>
              <a:rPr lang="da-DK"/>
              <a:t>Hvem kunne have interesse i at være med?</a:t>
            </a:r>
          </a:p>
          <a:p>
            <a:pPr marL="514350" indent="-514350">
              <a:buFont typeface="+mj-lt"/>
              <a:buAutoNum type="arabicPeriod"/>
            </a:pPr>
            <a:endParaRPr lang="da-DK"/>
          </a:p>
          <a:p>
            <a:pPr marL="0" lvl="0" indent="0">
              <a:buNone/>
            </a:pPr>
            <a:endParaRPr lang="da-DK" sz="1800">
              <a:solidFill>
                <a:srgbClr val="00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6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DB594-7276-12B2-7FF0-60EA08C6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sker der nu?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4B28C9-07CB-B24E-60D5-2BC159818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Introduktion til arbejdet med forsøgsprojekter</a:t>
            </a:r>
          </a:p>
          <a:p>
            <a:r>
              <a:rPr lang="da-DK"/>
              <a:t>Hvad skal vi på næste seminar – den 28. </a:t>
            </a:r>
            <a:r>
              <a:rPr lang="da-DK" dirty="0"/>
              <a:t>april kl. 19-21</a:t>
            </a:r>
          </a:p>
          <a:p>
            <a:pPr marL="457200" lvl="1" indent="0">
              <a:buNone/>
            </a:pPr>
            <a:r>
              <a:rPr lang="da-DK" dirty="0"/>
              <a:t>Videre arbejde med mulige projekter:</a:t>
            </a:r>
          </a:p>
          <a:p>
            <a:pPr lvl="1"/>
            <a:r>
              <a:rPr lang="da-DK" dirty="0"/>
              <a:t>Genbesøg af idéer og valg af grupper</a:t>
            </a:r>
          </a:p>
          <a:p>
            <a:pPr lvl="1"/>
            <a:r>
              <a:rPr lang="da-DK" dirty="0"/>
              <a:t>Aktionslæring – en metode til udvikling</a:t>
            </a:r>
          </a:p>
          <a:p>
            <a:pPr lvl="1"/>
            <a:r>
              <a:rPr lang="da-DK" dirty="0"/>
              <a:t>Udformning af konkrete forsøgsprojekter</a:t>
            </a:r>
          </a:p>
        </p:txBody>
      </p:sp>
    </p:spTree>
    <p:extLst>
      <p:ext uri="{BB962C8B-B14F-4D97-AF65-F5344CB8AC3E}">
        <p14:creationId xmlns:p14="http://schemas.microsoft.com/office/powerpoint/2010/main" val="36644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46A6C-B2B3-CB68-D534-82A083D48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Sang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431838-4D15-7A4E-22D9-05D353329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22795"/>
            <a:ext cx="4017264" cy="4100342"/>
          </a:xfrm>
        </p:spPr>
        <p:txBody>
          <a:bodyPr>
            <a:normAutofit/>
          </a:bodyPr>
          <a:lstStyle/>
          <a:p>
            <a:r>
              <a:rPr lang="da-DK" sz="1800"/>
              <a:t>Vi synger </a:t>
            </a:r>
            <a:r>
              <a:rPr lang="da-DK" sz="1800" i="1"/>
              <a:t>I sne står urt og busk i skjul </a:t>
            </a:r>
            <a:r>
              <a:rPr lang="da-DK" sz="1800"/>
              <a:t>nr.</a:t>
            </a:r>
            <a:r>
              <a:rPr lang="da-DK" sz="1800" i="1"/>
              <a:t> </a:t>
            </a:r>
            <a:r>
              <a:rPr lang="da-DK" sz="1800"/>
              <a:t>269</a:t>
            </a:r>
            <a:r>
              <a:rPr lang="da-DK" sz="1800" i="1"/>
              <a:t> </a:t>
            </a:r>
            <a:r>
              <a:rPr lang="da-DK" sz="1800"/>
              <a:t>(19. udg.)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FC63256-2366-4A5A-0B93-87793420F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581" y="2022795"/>
            <a:ext cx="6537819" cy="3677523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EE365510-2F64-5FD5-C9A7-3183FDDF5166}"/>
              </a:ext>
            </a:extLst>
          </p:cNvPr>
          <p:cNvSpPr txBox="1"/>
          <p:nvPr/>
        </p:nvSpPr>
        <p:spPr>
          <a:xfrm>
            <a:off x="8422547" y="6400800"/>
            <a:ext cx="32480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/>
              <a:t>Billede: fugle på elledninger – gratis billede fra Pixabay.com</a:t>
            </a:r>
          </a:p>
        </p:txBody>
      </p:sp>
    </p:spTree>
    <p:extLst>
      <p:ext uri="{BB962C8B-B14F-4D97-AF65-F5344CB8AC3E}">
        <p14:creationId xmlns:p14="http://schemas.microsoft.com/office/powerpoint/2010/main" val="3367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2542992"/>
            <a:ext cx="12192000" cy="615807"/>
          </a:xfrm>
        </p:spPr>
        <p:txBody>
          <a:bodyPr>
            <a:normAutofit lnSpcReduction="10000"/>
          </a:bodyPr>
          <a:lstStyle/>
          <a:p>
            <a:r>
              <a:rPr lang="da-DK" b="1"/>
              <a:t>Tak for i dag!</a:t>
            </a:r>
          </a:p>
        </p:txBody>
      </p:sp>
    </p:spTree>
    <p:extLst>
      <p:ext uri="{BB962C8B-B14F-4D97-AF65-F5344CB8AC3E}">
        <p14:creationId xmlns:p14="http://schemas.microsoft.com/office/powerpoint/2010/main" val="9087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53808-15C9-8E56-403C-EE57A3BEA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77404-7DDA-1EC5-AB90-88101313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 sne står urt og busk i skjul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4A8761-79E3-9CCC-203B-8E0F8483C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0772"/>
            <a:ext cx="5809129" cy="467384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I sne står urt og busk i skjul;</a:t>
            </a:r>
            <a:br>
              <a:rPr lang="da-DK" sz="1800" dirty="0"/>
            </a:br>
            <a:r>
              <a:rPr lang="da-DK" dirty="0"/>
              <a:t>det er så koldt derude;</a:t>
            </a:r>
            <a:br>
              <a:rPr lang="da-DK" sz="1800" dirty="0"/>
            </a:br>
            <a:r>
              <a:rPr lang="da-DK" dirty="0"/>
              <a:t>dog synger der en lille fugl</a:t>
            </a:r>
            <a:br>
              <a:rPr lang="da-DK" sz="1800" dirty="0"/>
            </a:br>
            <a:r>
              <a:rPr lang="da-DK" dirty="0"/>
              <a:t>på kvist ved frosne rude.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Giv tid! giv tid! - den nynner glad</a:t>
            </a:r>
            <a:br>
              <a:rPr lang="da-DK" dirty="0"/>
            </a:br>
            <a:r>
              <a:rPr lang="da-DK" dirty="0"/>
              <a:t>og ryster de små vinger, -</a:t>
            </a:r>
            <a:br>
              <a:rPr lang="da-DK" dirty="0"/>
            </a:br>
            <a:r>
              <a:rPr lang="da-DK" dirty="0"/>
              <a:t>giv tid! og hver en kvist får blad;</a:t>
            </a:r>
            <a:br>
              <a:rPr lang="da-DK" dirty="0"/>
            </a:br>
            <a:r>
              <a:rPr lang="da-DK" dirty="0"/>
              <a:t>giv tid! - hver blomst udspringer.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Giv tid! og livets træ </a:t>
            </a:r>
            <a:r>
              <a:rPr lang="da-DK" dirty="0" err="1"/>
              <a:t>bli'r</a:t>
            </a:r>
            <a:r>
              <a:rPr lang="da-DK" dirty="0"/>
              <a:t> grønt</a:t>
            </a:r>
            <a:br>
              <a:rPr lang="da-DK" dirty="0"/>
            </a:br>
            <a:r>
              <a:rPr lang="da-DK" dirty="0"/>
              <a:t>må frosten det end kue,</a:t>
            </a:r>
            <a:br>
              <a:rPr lang="da-DK" dirty="0"/>
            </a:br>
            <a:r>
              <a:rPr lang="da-DK" dirty="0"/>
              <a:t>giv tid! og hvad du drømte skønt,</a:t>
            </a:r>
            <a:br>
              <a:rPr lang="da-DK" dirty="0"/>
            </a:br>
            <a:r>
              <a:rPr lang="da-DK" dirty="0"/>
              <a:t>du skal i sandhed skue.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Giv tid! og åndens vinterblund</a:t>
            </a:r>
            <a:br>
              <a:rPr lang="da-DK" dirty="0"/>
            </a:br>
            <a:r>
              <a:rPr lang="da-DK" dirty="0"/>
              <a:t>skal fly for herlig sommer;</a:t>
            </a:r>
            <a:br>
              <a:rPr lang="da-DK" dirty="0"/>
            </a:br>
            <a:r>
              <a:rPr lang="da-DK" dirty="0"/>
              <a:t>giv tid!, og bi på Herrens stund,</a:t>
            </a:r>
            <a:br>
              <a:rPr lang="da-DK" dirty="0"/>
            </a:br>
            <a:r>
              <a:rPr lang="da-DK" dirty="0"/>
              <a:t>- hans skønhedsrige kommer!</a:t>
            </a:r>
          </a:p>
          <a:p>
            <a:pPr marL="514350" indent="-514350">
              <a:buFont typeface="+mj-lt"/>
              <a:buAutoNum type="arabicPeriod"/>
            </a:pP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1709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95015-DC7A-2FF4-3008-0B59C670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50A52-C37D-AB10-AAD6-676542AF5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51713"/>
            <a:ext cx="10972800" cy="1354194"/>
          </a:xfrm>
        </p:spPr>
        <p:txBody>
          <a:bodyPr/>
          <a:lstStyle/>
          <a:p>
            <a:r>
              <a:rPr lang="da-DK" sz="3200" b="1">
                <a:solidFill>
                  <a:schemeClr val="tx1">
                    <a:lumMod val="65000"/>
                    <a:lumOff val="35000"/>
                  </a:schemeClr>
                </a:solidFill>
              </a:rPr>
              <a:t>Fasefigur – Vokseværk – Rebild Provsti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83CCEA6F-E4EB-5CCE-2BDB-83B9B258EB1D}"/>
              </a:ext>
            </a:extLst>
          </p:cNvPr>
          <p:cNvGrpSpPr/>
          <p:nvPr/>
        </p:nvGrpSpPr>
        <p:grpSpPr>
          <a:xfrm>
            <a:off x="670819" y="836762"/>
            <a:ext cx="10483227" cy="5297987"/>
            <a:chOff x="1007150" y="845755"/>
            <a:chExt cx="9871065" cy="4988614"/>
          </a:xfrm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4B2F946A-E1A8-FEC2-CD4B-61A4245390E0}"/>
                </a:ext>
              </a:extLst>
            </p:cNvPr>
            <p:cNvSpPr txBox="1"/>
            <p:nvPr/>
          </p:nvSpPr>
          <p:spPr bwMode="auto">
            <a:xfrm>
              <a:off x="4704536" y="4967974"/>
              <a:ext cx="2922690" cy="736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5991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71416" lvl="1" indent="-171416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sz="1000">
                  <a:latin typeface="Verdana"/>
                  <a:ea typeface="Verdana"/>
                  <a:cs typeface="Verdana"/>
                </a:rPr>
                <a:t>Omsætte viden og drøftelser til praksisudvikling</a:t>
              </a:r>
            </a:p>
            <a:p>
              <a:pPr marL="171416" lvl="1" indent="-171416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sz="1000">
                  <a:latin typeface="Verdana"/>
                  <a:ea typeface="Verdana"/>
                  <a:cs typeface="Verdana"/>
                </a:rPr>
                <a:t>Afrapportering der synliggør den praksisudvikling der er foregået og de modeller og erfaringer, man er nået frem til</a:t>
              </a:r>
            </a:p>
          </p:txBody>
        </p:sp>
        <p:sp>
          <p:nvSpPr>
            <p:cNvPr id="146" name="AutoShape 11">
              <a:extLst>
                <a:ext uri="{FF2B5EF4-FFF2-40B4-BE49-F238E27FC236}">
                  <a16:creationId xmlns:a16="http://schemas.microsoft.com/office/drawing/2014/main" id="{D4BDE215-A8B6-81F5-FD57-88FD480C5C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053902" y="4871022"/>
              <a:ext cx="313473" cy="10466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217"/>
              <a:endParaRPr lang="da-DK" sz="10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26109B-0FA4-F6C6-B128-5A4D6DC70200}"/>
                </a:ext>
              </a:extLst>
            </p:cNvPr>
            <p:cNvSpPr txBox="1"/>
            <p:nvPr/>
          </p:nvSpPr>
          <p:spPr bwMode="auto">
            <a:xfrm>
              <a:off x="1600121" y="4958920"/>
              <a:ext cx="2921210" cy="748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5991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90762" lvl="1" indent="-190762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sz="1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Afstemte forventninger</a:t>
              </a:r>
            </a:p>
            <a:p>
              <a:pPr marL="190762" lvl="1" indent="-190762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sz="1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Skabe fælles vidensgrundlag</a:t>
              </a:r>
            </a:p>
            <a:p>
              <a:pPr marL="190762" lvl="1" indent="-190762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sz="1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Skabe grundlæggende drøftelser om det at være kirke i lyset af den lokale situation og forskellighederne på tværs</a:t>
              </a:r>
            </a:p>
          </p:txBody>
        </p:sp>
        <p:sp>
          <p:nvSpPr>
            <p:cNvPr id="151" name="AutoShape 11">
              <a:extLst>
                <a:ext uri="{FF2B5EF4-FFF2-40B4-BE49-F238E27FC236}">
                  <a16:creationId xmlns:a16="http://schemas.microsoft.com/office/drawing/2014/main" id="{24F88B8A-DD19-E929-6F1C-92491CC258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129841" y="4871022"/>
              <a:ext cx="313473" cy="10466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217"/>
              <a:endParaRPr lang="da-DK" sz="10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" name="AutoShape 11">
              <a:extLst>
                <a:ext uri="{FF2B5EF4-FFF2-40B4-BE49-F238E27FC236}">
                  <a16:creationId xmlns:a16="http://schemas.microsoft.com/office/drawing/2014/main" id="{F65317EB-EB00-4B0E-1C89-2186D6D8C2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22992" y="4867056"/>
              <a:ext cx="313473" cy="10466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217"/>
              <a:endParaRPr lang="da-DK" sz="10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2" name="Pentagon 121">
              <a:extLst>
                <a:ext uri="{FF2B5EF4-FFF2-40B4-BE49-F238E27FC236}">
                  <a16:creationId xmlns:a16="http://schemas.microsoft.com/office/drawing/2014/main" id="{2282611F-1E25-96B5-BC02-E52B57F20DFE}"/>
                </a:ext>
              </a:extLst>
            </p:cNvPr>
            <p:cNvSpPr/>
            <p:nvPr/>
          </p:nvSpPr>
          <p:spPr bwMode="gray">
            <a:xfrm>
              <a:off x="1600122" y="1056288"/>
              <a:ext cx="3042823" cy="448191"/>
            </a:xfrm>
            <a:prstGeom prst="homePlate">
              <a:avLst>
                <a:gd name="adj" fmla="val 17910"/>
              </a:avLst>
            </a:prstGeom>
            <a:solidFill>
              <a:srgbClr val="C00000"/>
            </a:solidFill>
            <a:ln w="952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9679" tIns="88879" rIns="0" bIns="88879" rtlCol="0" anchor="ctr"/>
            <a:lstStyle/>
            <a:p>
              <a:pPr algn="ctr" defTabSz="1433779">
                <a:defRPr/>
              </a:pPr>
              <a:r>
                <a:rPr lang="da-DK" sz="1000" b="1" noProof="1"/>
                <a:t>Opstart, inspration og videnskabelse</a:t>
              </a:r>
            </a:p>
            <a:p>
              <a:pPr algn="ctr" defTabSz="1433779">
                <a:defRPr/>
              </a:pPr>
              <a:r>
                <a:rPr lang="da-DK" sz="1000" noProof="1"/>
                <a:t>2025</a:t>
              </a:r>
              <a:endParaRPr lang="da-DK" sz="1000"/>
            </a:p>
          </p:txBody>
        </p:sp>
        <p:sp>
          <p:nvSpPr>
            <p:cNvPr id="123" name="Chevron 122">
              <a:extLst>
                <a:ext uri="{FF2B5EF4-FFF2-40B4-BE49-F238E27FC236}">
                  <a16:creationId xmlns:a16="http://schemas.microsoft.com/office/drawing/2014/main" id="{6D41FD19-6D8E-2ADD-0B08-5348800AEF98}"/>
                </a:ext>
              </a:extLst>
            </p:cNvPr>
            <p:cNvSpPr/>
            <p:nvPr/>
          </p:nvSpPr>
          <p:spPr bwMode="gray">
            <a:xfrm>
              <a:off x="4642945" y="1056289"/>
              <a:ext cx="3105807" cy="454855"/>
            </a:xfrm>
            <a:prstGeom prst="chevron">
              <a:avLst>
                <a:gd name="adj" fmla="val 18352"/>
              </a:avLst>
            </a:prstGeom>
            <a:solidFill>
              <a:srgbClr val="C00000"/>
            </a:solidFill>
            <a:ln w="952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41265" tIns="88879" rIns="0" bIns="88879" rtlCol="0" anchor="ctr"/>
            <a:lstStyle/>
            <a:p>
              <a:pPr algn="ctr"/>
              <a:r>
                <a:rPr lang="da-DK" sz="1000" b="1"/>
                <a:t>Praksisudvikling</a:t>
              </a:r>
            </a:p>
            <a:p>
              <a:pPr algn="ctr"/>
              <a:r>
                <a:rPr lang="da-DK" sz="1000"/>
                <a:t>2026-2027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30054A8F-4A47-1CCC-53E2-0BFEEDF59ACE}"/>
                </a:ext>
              </a:extLst>
            </p:cNvPr>
            <p:cNvSpPr/>
            <p:nvPr/>
          </p:nvSpPr>
          <p:spPr>
            <a:xfrm>
              <a:off x="1010531" y="918664"/>
              <a:ext cx="447770" cy="666891"/>
            </a:xfrm>
            <a:prstGeom prst="rect">
              <a:avLst/>
            </a:prstGeom>
            <a:solidFill>
              <a:srgbClr val="D0CF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35992" tIns="35992" rIns="35992" bIns="35992" rtlCol="0" anchor="ctr"/>
            <a:lstStyle/>
            <a:p>
              <a:pPr algn="ctr"/>
              <a:r>
                <a:rPr lang="da-DK" sz="1000" b="1">
                  <a:solidFill>
                    <a:schemeClr val="tx1"/>
                  </a:solidFill>
                </a:rPr>
                <a:t>FASE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9AE14F2A-7B5B-52C2-C640-45D8CA7247B8}"/>
                </a:ext>
              </a:extLst>
            </p:cNvPr>
            <p:cNvSpPr/>
            <p:nvPr/>
          </p:nvSpPr>
          <p:spPr>
            <a:xfrm>
              <a:off x="1010531" y="1677869"/>
              <a:ext cx="447770" cy="3099777"/>
            </a:xfrm>
            <a:prstGeom prst="rect">
              <a:avLst/>
            </a:prstGeom>
            <a:solidFill>
              <a:srgbClr val="D0CF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35992" tIns="35992" rIns="35992" bIns="35992" rtlCol="0" anchor="ctr"/>
            <a:lstStyle/>
            <a:p>
              <a:pPr algn="ctr"/>
              <a:r>
                <a:rPr lang="da-DK" sz="1000" b="1">
                  <a:solidFill>
                    <a:schemeClr val="tx1"/>
                  </a:solidFill>
                </a:rPr>
                <a:t>AKTIVITETER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5028FE8-FF4F-BF55-7C32-73F7EB38215D}"/>
                </a:ext>
              </a:extLst>
            </p:cNvPr>
            <p:cNvSpPr/>
            <p:nvPr/>
          </p:nvSpPr>
          <p:spPr>
            <a:xfrm>
              <a:off x="1007150" y="4867057"/>
              <a:ext cx="447770" cy="967312"/>
            </a:xfrm>
            <a:prstGeom prst="rect">
              <a:avLst/>
            </a:prstGeom>
            <a:solidFill>
              <a:srgbClr val="D0CF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da-DK" sz="1000" b="1">
                  <a:solidFill>
                    <a:schemeClr val="tx1"/>
                  </a:solidFill>
                </a:rPr>
                <a:t>OUTPUT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1C474E58-F663-E2BC-0196-C36E3304E09D}"/>
                </a:ext>
              </a:extLst>
            </p:cNvPr>
            <p:cNvSpPr txBox="1"/>
            <p:nvPr/>
          </p:nvSpPr>
          <p:spPr bwMode="auto">
            <a:xfrm>
              <a:off x="1627007" y="1634454"/>
              <a:ext cx="2894324" cy="3368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5991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50"/>
                </a:spcBef>
              </a:pPr>
              <a:r>
                <a:rPr lang="da-DK" sz="1000" b="1">
                  <a:latin typeface="Verdana"/>
                  <a:ea typeface="Verdana"/>
                  <a:cs typeface="Verdana"/>
                  <a:sym typeface="Verdana"/>
                </a:rPr>
                <a:t>Proces</a:t>
              </a:r>
            </a:p>
            <a:p>
              <a:pPr marL="171416" indent="-171416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sz="1000">
                  <a:latin typeface="Verdana"/>
                  <a:ea typeface="Verdana"/>
                  <a:cs typeface="Verdana"/>
                  <a:sym typeface="Verdana"/>
                </a:rPr>
                <a:t>Opstartsmøder</a:t>
              </a:r>
            </a:p>
            <a:p>
              <a:pPr marL="171416" indent="-171416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sz="1000">
                  <a:latin typeface="Verdana"/>
                  <a:ea typeface="Verdana"/>
                  <a:cs typeface="Verdana"/>
                  <a:sym typeface="Verdana"/>
                </a:rPr>
                <a:t>Projektgruppe etableres</a:t>
              </a:r>
            </a:p>
            <a:p>
              <a:pPr marL="171416" indent="-171416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endParaRPr lang="da-DK" sz="1000">
                <a:latin typeface="Verdana"/>
                <a:ea typeface="Verdana"/>
                <a:cs typeface="Verdana"/>
                <a:sym typeface="Verdana"/>
              </a:endParaRPr>
            </a:p>
            <a:p>
              <a:pPr>
                <a:spcBef>
                  <a:spcPts val="50"/>
                </a:spcBef>
              </a:pPr>
              <a:r>
                <a:rPr lang="da-DK" sz="1000" b="1" err="1">
                  <a:latin typeface="Verdana"/>
                  <a:ea typeface="Verdana"/>
                  <a:cs typeface="Verdana"/>
                  <a:sym typeface="Verdana"/>
                </a:rPr>
                <a:t>Vidensindsamling</a:t>
              </a:r>
              <a:endParaRPr lang="da-DK" sz="1000" b="1">
                <a:latin typeface="Verdana"/>
                <a:ea typeface="Verdana"/>
                <a:cs typeface="Verdana"/>
                <a:sym typeface="Verdana"/>
              </a:endParaRPr>
            </a:p>
            <a:p>
              <a:pPr marL="171416" indent="-171416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sz="1000">
                  <a:latin typeface="Verdana"/>
                  <a:ea typeface="Verdana"/>
                  <a:cs typeface="Verdana"/>
                  <a:sym typeface="Verdana"/>
                </a:rPr>
                <a:t>FUV skaber statistiske </a:t>
              </a:r>
              <a:r>
                <a:rPr lang="da-DK" sz="1000" err="1">
                  <a:latin typeface="Verdana"/>
                  <a:ea typeface="Verdana"/>
                  <a:cs typeface="Verdana"/>
                  <a:sym typeface="Verdana"/>
                </a:rPr>
                <a:t>pastoratsrapporter</a:t>
              </a:r>
              <a:r>
                <a:rPr lang="da-DK" sz="1000">
                  <a:latin typeface="Verdana"/>
                  <a:ea typeface="Verdana"/>
                  <a:cs typeface="Verdana"/>
                  <a:sym typeface="Verdana"/>
                </a:rPr>
                <a:t> og analyserer disse</a:t>
              </a:r>
            </a:p>
            <a:p>
              <a:pPr>
                <a:spcBef>
                  <a:spcPts val="50"/>
                </a:spcBef>
              </a:pPr>
              <a:endParaRPr lang="da-DK" sz="1000">
                <a:latin typeface="Verdana"/>
                <a:ea typeface="Verdana"/>
                <a:cs typeface="Verdana"/>
                <a:sym typeface="Verdana"/>
              </a:endParaRPr>
            </a:p>
            <a:p>
              <a:pPr>
                <a:spcBef>
                  <a:spcPts val="50"/>
                </a:spcBef>
              </a:pPr>
              <a:r>
                <a:rPr lang="da-DK" sz="1000" b="1">
                  <a:latin typeface="Verdana"/>
                  <a:ea typeface="Verdana"/>
                  <a:cs typeface="Verdana"/>
                  <a:sym typeface="Verdana"/>
                </a:rPr>
                <a:t>Inspirationsproces</a:t>
              </a:r>
            </a:p>
            <a:p>
              <a:pPr marL="228600" indent="-228600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sz="1000">
                  <a:latin typeface="Verdana"/>
                  <a:ea typeface="Verdana"/>
                  <a:cs typeface="Verdana"/>
                  <a:sym typeface="Verdana"/>
                </a:rPr>
                <a:t>Temadag for præster, menighedsråd og øvrige ansatte – medlemstyper, demografi og kirkestatistik </a:t>
              </a:r>
            </a:p>
            <a:p>
              <a:pPr marL="228600" indent="-228600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sz="1000">
                  <a:latin typeface="Verdana"/>
                  <a:ea typeface="Verdana"/>
                  <a:cs typeface="Verdana"/>
                  <a:sym typeface="Verdana"/>
                </a:rPr>
                <a:t>Temamøde 1 – Kirkesyn</a:t>
              </a:r>
            </a:p>
            <a:p>
              <a:pPr marL="228600" indent="-228600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sz="1000">
                  <a:latin typeface="Verdana"/>
                  <a:ea typeface="Verdana"/>
                  <a:cs typeface="Verdana"/>
                  <a:sym typeface="Verdana"/>
                </a:rPr>
                <a:t>Statusmøde i projektgruppen </a:t>
              </a:r>
            </a:p>
            <a:p>
              <a:pPr marL="228600" indent="-228600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sz="1000">
                  <a:latin typeface="Verdana"/>
                  <a:ea typeface="Verdana"/>
                  <a:cs typeface="Verdana"/>
                  <a:sym typeface="Verdana"/>
                </a:rPr>
                <a:t>Temamøde 2 – Embedsforståelse </a:t>
              </a:r>
            </a:p>
            <a:p>
              <a:pPr marL="228600" indent="-228600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sz="1000">
                  <a:latin typeface="Verdana"/>
                  <a:ea typeface="Verdana"/>
                  <a:cs typeface="Verdana"/>
                  <a:sym typeface="Verdana"/>
                </a:rPr>
                <a:t>Temamøde 3 – Brug af kirkebygninger, udearealer, kirkegårde og fritidsområder</a:t>
              </a:r>
            </a:p>
            <a:p>
              <a:pPr marL="228600" indent="-228600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sz="1000">
                  <a:latin typeface="Verdana"/>
                  <a:ea typeface="Verdana"/>
                  <a:cs typeface="Verdana"/>
                  <a:sym typeface="Verdana"/>
                </a:rPr>
                <a:t>Temadag for præster, menighedsråd og øvrige ansatte – hvor stor vi og hvad bliver vigtigt fremadrettet</a:t>
              </a:r>
            </a:p>
            <a:p>
              <a:pPr marL="228600" indent="-228600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sz="1000">
                  <a:latin typeface="Verdana"/>
                  <a:ea typeface="Verdana"/>
                  <a:cs typeface="Verdana"/>
                  <a:sym typeface="Verdana"/>
                </a:rPr>
                <a:t>Statusmøde i projektgruppen </a:t>
              </a:r>
            </a:p>
            <a:p>
              <a:pPr marL="228600" indent="-228600">
                <a:spcBef>
                  <a:spcPts val="50"/>
                </a:spcBef>
                <a:buFont typeface="+mj-lt"/>
                <a:buAutoNum type="arabicPeriod"/>
              </a:pPr>
              <a:endParaRPr lang="da-DK" sz="100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3609F02-2889-BC43-10E7-55EE5506FE6B}"/>
                </a:ext>
              </a:extLst>
            </p:cNvPr>
            <p:cNvSpPr txBox="1"/>
            <p:nvPr/>
          </p:nvSpPr>
          <p:spPr bwMode="auto">
            <a:xfrm>
              <a:off x="4642946" y="1471895"/>
              <a:ext cx="2492928" cy="2475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5991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1000" b="1">
                  <a:latin typeface="Verdana"/>
                  <a:ea typeface="Verdana"/>
                  <a:cs typeface="Verdana"/>
                </a:defRPr>
              </a:lvl1pPr>
            </a:lstStyle>
            <a:p>
              <a:pPr>
                <a:spcBef>
                  <a:spcPts val="50"/>
                </a:spcBef>
              </a:pPr>
              <a:endParaRPr lang="da-DK"/>
            </a:p>
            <a:p>
              <a:pPr>
                <a:spcBef>
                  <a:spcPts val="50"/>
                </a:spcBef>
              </a:pPr>
              <a:r>
                <a:rPr lang="da-DK"/>
                <a:t>Proces</a:t>
              </a:r>
            </a:p>
            <a:p>
              <a:pPr marL="171416" indent="-171416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b="0">
                  <a:sym typeface="Verdana"/>
                </a:rPr>
                <a:t>Seminar 1: Fra inspiration til aktion</a:t>
              </a:r>
            </a:p>
            <a:p>
              <a:pPr marL="171416" indent="-171416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b="0">
                  <a:sym typeface="Verdana"/>
                </a:rPr>
                <a:t>Afprøvning af aktioner + logbog</a:t>
              </a:r>
            </a:p>
            <a:p>
              <a:pPr marL="171416" indent="-171416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b="0">
                  <a:sym typeface="Verdana"/>
                </a:rPr>
                <a:t>Statusmøde i netværkene</a:t>
              </a:r>
            </a:p>
            <a:p>
              <a:pPr marL="171416" indent="-171416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b="0">
                  <a:sym typeface="Verdana"/>
                </a:rPr>
                <a:t>Seminar 2: Erfaring og nye aktioner</a:t>
              </a:r>
            </a:p>
            <a:p>
              <a:pPr marL="171416" indent="-171416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b="0">
                  <a:sym typeface="Verdana"/>
                </a:rPr>
                <a:t>Afprøvning af aktioner + logbog</a:t>
              </a:r>
            </a:p>
            <a:p>
              <a:pPr marL="171416" indent="-171416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b="0">
                  <a:sym typeface="Verdana"/>
                </a:rPr>
                <a:t>Statusmøde i netværkene</a:t>
              </a:r>
            </a:p>
            <a:p>
              <a:pPr marL="171416" indent="-171416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b="0">
                  <a:sym typeface="Verdana"/>
                </a:rPr>
                <a:t>Seminar 3: Fra aktioner til model</a:t>
              </a:r>
            </a:p>
            <a:p>
              <a:pPr marL="171416" indent="-171416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endParaRPr lang="da-DK" b="0">
                <a:sym typeface="Verdana"/>
              </a:endParaRPr>
            </a:p>
            <a:p>
              <a:pPr>
                <a:spcBef>
                  <a:spcPts val="50"/>
                </a:spcBef>
              </a:pPr>
              <a:r>
                <a:rPr lang="da-DK" err="1">
                  <a:sym typeface="Verdana"/>
                </a:rPr>
                <a:t>Vidensindsamling</a:t>
              </a:r>
              <a:endParaRPr lang="da-DK">
                <a:sym typeface="Verdana"/>
              </a:endParaRPr>
            </a:p>
            <a:p>
              <a:pPr marL="171450" indent="-171450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b="0">
                  <a:sym typeface="Verdana"/>
                </a:rPr>
                <a:t>Viden om modeller – ca. 20 interviews</a:t>
              </a:r>
            </a:p>
            <a:p>
              <a:pPr marL="171450" indent="-171450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b="0">
                  <a:sym typeface="Verdana"/>
                </a:rPr>
                <a:t>Afrapportering (format tilpasses behov)</a:t>
              </a:r>
            </a:p>
            <a:p>
              <a:pPr marL="171450" indent="-171450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endParaRPr lang="da-DK" b="0">
                <a:sym typeface="Verdana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9605C84-5D0E-FA36-5F3A-DECF78A70D1F}"/>
                </a:ext>
              </a:extLst>
            </p:cNvPr>
            <p:cNvCxnSpPr>
              <a:cxnSpLocks/>
            </p:cNvCxnSpPr>
            <p:nvPr/>
          </p:nvCxnSpPr>
          <p:spPr>
            <a:xfrm>
              <a:off x="1633667" y="960578"/>
              <a:ext cx="2921210" cy="11849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A1CD72E-7F04-A83A-744E-F239472842AB}"/>
                </a:ext>
              </a:extLst>
            </p:cNvPr>
            <p:cNvSpPr txBox="1"/>
            <p:nvPr/>
          </p:nvSpPr>
          <p:spPr bwMode="auto">
            <a:xfrm>
              <a:off x="2747106" y="845755"/>
              <a:ext cx="696783" cy="1449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5992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1" algn="ctr">
                <a:spcBef>
                  <a:spcPts val="300"/>
                </a:spcBef>
              </a:pPr>
              <a:r>
                <a:rPr lang="da-DK" sz="1000">
                  <a:ea typeface="Verdana" pitchFamily="34" charset="0"/>
                  <a:cs typeface="Verdana" pitchFamily="34" charset="0"/>
                </a:rPr>
                <a:t>Fase 1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E819DD3-D811-3A58-EB23-35742330C6AA}"/>
                </a:ext>
              </a:extLst>
            </p:cNvPr>
            <p:cNvCxnSpPr>
              <a:cxnSpLocks/>
            </p:cNvCxnSpPr>
            <p:nvPr/>
          </p:nvCxnSpPr>
          <p:spPr>
            <a:xfrm>
              <a:off x="4688770" y="972188"/>
              <a:ext cx="2938456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025B9F1-664C-18CD-2040-0DACA149EC7F}"/>
                </a:ext>
              </a:extLst>
            </p:cNvPr>
            <p:cNvSpPr txBox="1"/>
            <p:nvPr/>
          </p:nvSpPr>
          <p:spPr bwMode="auto">
            <a:xfrm>
              <a:off x="5849188" y="860402"/>
              <a:ext cx="696783" cy="1449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5992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1" algn="ctr">
                <a:spcBef>
                  <a:spcPts val="300"/>
                </a:spcBef>
              </a:pPr>
              <a:r>
                <a:rPr lang="da-DK" sz="1000">
                  <a:ea typeface="Verdana" pitchFamily="34" charset="0"/>
                  <a:cs typeface="Verdana" pitchFamily="34" charset="0"/>
                </a:rPr>
                <a:t>Fase 2</a:t>
              </a:r>
            </a:p>
          </p:txBody>
        </p:sp>
        <p:sp>
          <p:nvSpPr>
            <p:cNvPr id="39" name="Chevron 122">
              <a:extLst>
                <a:ext uri="{FF2B5EF4-FFF2-40B4-BE49-F238E27FC236}">
                  <a16:creationId xmlns:a16="http://schemas.microsoft.com/office/drawing/2014/main" id="{07E42FCD-6E05-5F22-5A39-CCBCF2CC3970}"/>
                </a:ext>
              </a:extLst>
            </p:cNvPr>
            <p:cNvSpPr/>
            <p:nvPr/>
          </p:nvSpPr>
          <p:spPr bwMode="gray">
            <a:xfrm>
              <a:off x="7748752" y="1063275"/>
              <a:ext cx="3105807" cy="454856"/>
            </a:xfrm>
            <a:prstGeom prst="chevron">
              <a:avLst>
                <a:gd name="adj" fmla="val 18352"/>
              </a:avLst>
            </a:prstGeom>
            <a:solidFill>
              <a:srgbClr val="C00000"/>
            </a:solidFill>
            <a:ln w="952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41265" tIns="88879" rIns="0" bIns="88879" rtlCol="0" anchor="ctr"/>
            <a:lstStyle/>
            <a:p>
              <a:pPr algn="ctr" defTabSz="1433779">
                <a:defRPr/>
              </a:pPr>
              <a:r>
                <a:rPr lang="da-DK" sz="1000" b="1" noProof="1"/>
                <a:t>Forankring</a:t>
              </a:r>
            </a:p>
            <a:p>
              <a:pPr algn="ctr" defTabSz="1433779">
                <a:defRPr/>
              </a:pPr>
              <a:r>
                <a:rPr lang="da-DK" sz="1000" noProof="1"/>
                <a:t>2028</a:t>
              </a:r>
              <a:endParaRPr lang="da-DK" sz="100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B3C8ABD-10EC-4C88-070D-A6AC9C94F504}"/>
                </a:ext>
              </a:extLst>
            </p:cNvPr>
            <p:cNvCxnSpPr>
              <a:cxnSpLocks/>
            </p:cNvCxnSpPr>
            <p:nvPr/>
          </p:nvCxnSpPr>
          <p:spPr>
            <a:xfrm>
              <a:off x="7764739" y="980310"/>
              <a:ext cx="3010992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12AA63F-1E71-A72D-7224-605E0736A05E}"/>
                </a:ext>
              </a:extLst>
            </p:cNvPr>
            <p:cNvSpPr txBox="1"/>
            <p:nvPr/>
          </p:nvSpPr>
          <p:spPr bwMode="auto">
            <a:xfrm>
              <a:off x="8928484" y="860402"/>
              <a:ext cx="696783" cy="1449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5992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1" algn="ctr">
                <a:spcBef>
                  <a:spcPts val="300"/>
                </a:spcBef>
              </a:pPr>
              <a:r>
                <a:rPr lang="da-DK" sz="1000">
                  <a:ea typeface="Verdana" pitchFamily="34" charset="0"/>
                  <a:cs typeface="Verdana" pitchFamily="34" charset="0"/>
                </a:rPr>
                <a:t>Fase 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5EAF61B-05FB-0622-781B-BEEFA474026D}"/>
                </a:ext>
              </a:extLst>
            </p:cNvPr>
            <p:cNvSpPr txBox="1"/>
            <p:nvPr/>
          </p:nvSpPr>
          <p:spPr bwMode="auto">
            <a:xfrm>
              <a:off x="7772408" y="1630057"/>
              <a:ext cx="3105807" cy="30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5991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1000" b="1">
                  <a:latin typeface="Verdana"/>
                  <a:ea typeface="Verdana"/>
                  <a:cs typeface="Verdana"/>
                </a:defRPr>
              </a:lvl1pPr>
            </a:lstStyle>
            <a:p>
              <a:pPr>
                <a:spcBef>
                  <a:spcPts val="50"/>
                </a:spcBef>
              </a:pPr>
              <a:r>
                <a:rPr lang="da-DK"/>
                <a:t>Proces</a:t>
              </a:r>
            </a:p>
            <a:p>
              <a:pPr>
                <a:spcBef>
                  <a:spcPts val="50"/>
                </a:spcBef>
              </a:pPr>
              <a:r>
                <a:rPr lang="da-DK" b="0"/>
                <a:t>Seminar 4: Fra model til drift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ABF98EB-1C98-7B55-F36C-9266AD8FA625}"/>
                </a:ext>
              </a:extLst>
            </p:cNvPr>
            <p:cNvSpPr txBox="1"/>
            <p:nvPr/>
          </p:nvSpPr>
          <p:spPr bwMode="auto">
            <a:xfrm>
              <a:off x="7772409" y="4991720"/>
              <a:ext cx="2921210" cy="30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5991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90762" lvl="1" indent="-190762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sz="1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Erfaringsdeling på tværs</a:t>
              </a:r>
            </a:p>
            <a:p>
              <a:pPr marL="190762" lvl="1" indent="-190762">
                <a:spcBef>
                  <a:spcPts val="50"/>
                </a:spcBef>
                <a:buFont typeface="Arial" panose="020B0604020202020204" pitchFamily="34" charset="0"/>
                <a:buChar char="•"/>
              </a:pPr>
              <a:r>
                <a:rPr lang="da-DK" sz="1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Fokus på den gode forankring</a:t>
              </a:r>
            </a:p>
          </p:txBody>
        </p:sp>
        <p:cxnSp>
          <p:nvCxnSpPr>
            <p:cNvPr id="7" name="Lige forbindelse 6">
              <a:extLst>
                <a:ext uri="{FF2B5EF4-FFF2-40B4-BE49-F238E27FC236}">
                  <a16:creationId xmlns:a16="http://schemas.microsoft.com/office/drawing/2014/main" id="{1A51AE83-710B-65F8-08F8-6279E56CC048}"/>
                </a:ext>
              </a:extLst>
            </p:cNvPr>
            <p:cNvCxnSpPr/>
            <p:nvPr/>
          </p:nvCxnSpPr>
          <p:spPr>
            <a:xfrm>
              <a:off x="1633667" y="5834369"/>
              <a:ext cx="292121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Lige forbindelse 7">
              <a:extLst>
                <a:ext uri="{FF2B5EF4-FFF2-40B4-BE49-F238E27FC236}">
                  <a16:creationId xmlns:a16="http://schemas.microsoft.com/office/drawing/2014/main" id="{0D65EB03-5D47-C76C-4D57-696D7CBBD9F0}"/>
                </a:ext>
              </a:extLst>
            </p:cNvPr>
            <p:cNvCxnSpPr/>
            <p:nvPr/>
          </p:nvCxnSpPr>
          <p:spPr>
            <a:xfrm>
              <a:off x="1627007" y="4878905"/>
              <a:ext cx="292121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Lige forbindelse 8">
              <a:extLst>
                <a:ext uri="{FF2B5EF4-FFF2-40B4-BE49-F238E27FC236}">
                  <a16:creationId xmlns:a16="http://schemas.microsoft.com/office/drawing/2014/main" id="{A30173BD-EE63-D954-8423-5881430CAAAC}"/>
                </a:ext>
              </a:extLst>
            </p:cNvPr>
            <p:cNvCxnSpPr/>
            <p:nvPr/>
          </p:nvCxnSpPr>
          <p:spPr>
            <a:xfrm>
              <a:off x="4706016" y="4878905"/>
              <a:ext cx="292121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281B94CE-7966-D23F-A6BD-D4B62A3F57D5}"/>
                </a:ext>
              </a:extLst>
            </p:cNvPr>
            <p:cNvCxnSpPr/>
            <p:nvPr/>
          </p:nvCxnSpPr>
          <p:spPr>
            <a:xfrm>
              <a:off x="4706016" y="5834369"/>
              <a:ext cx="292121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ge forbindelse 10">
              <a:extLst>
                <a:ext uri="{FF2B5EF4-FFF2-40B4-BE49-F238E27FC236}">
                  <a16:creationId xmlns:a16="http://schemas.microsoft.com/office/drawing/2014/main" id="{E36EE2A6-E9B3-7B06-BB84-9A451A535093}"/>
                </a:ext>
              </a:extLst>
            </p:cNvPr>
            <p:cNvCxnSpPr/>
            <p:nvPr/>
          </p:nvCxnSpPr>
          <p:spPr>
            <a:xfrm>
              <a:off x="7772408" y="4878905"/>
              <a:ext cx="292121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Lige forbindelse 11">
              <a:extLst>
                <a:ext uri="{FF2B5EF4-FFF2-40B4-BE49-F238E27FC236}">
                  <a16:creationId xmlns:a16="http://schemas.microsoft.com/office/drawing/2014/main" id="{289516EE-EDAF-88E6-854C-81E1181855A0}"/>
                </a:ext>
              </a:extLst>
            </p:cNvPr>
            <p:cNvCxnSpPr/>
            <p:nvPr/>
          </p:nvCxnSpPr>
          <p:spPr>
            <a:xfrm>
              <a:off x="7772408" y="5834369"/>
              <a:ext cx="292121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995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3718F46-284B-E3C9-88F5-8440152D2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09177"/>
            <a:ext cx="12192000" cy="8124826"/>
          </a:xfr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C3C9DDC-FBA8-EB4E-51F8-1B96998A7DD2}"/>
              </a:ext>
            </a:extLst>
          </p:cNvPr>
          <p:cNvSpPr txBox="1"/>
          <p:nvPr/>
        </p:nvSpPr>
        <p:spPr>
          <a:xfrm>
            <a:off x="8153710" y="6400800"/>
            <a:ext cx="37048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>
                <a:solidFill>
                  <a:schemeClr val="bg1"/>
                </a:solidFill>
              </a:rPr>
              <a:t>Billede: kaffekop lavet i kaffebønner – gratis billede fra Pixabay.com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C60B7E-6609-5E52-33B9-6F40945DE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chemeClr val="bg1"/>
                </a:solidFill>
              </a:rPr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15495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50620-F61D-3A67-8A57-0C4825E1D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3D900-0EFF-DD12-CC08-1038B3FD9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Menighed – præst – kirkebygning: samtale i grupper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FC08A8-2736-6ADF-CE3D-618D4E865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22795"/>
            <a:ext cx="7458635" cy="4100342"/>
          </a:xfrm>
        </p:spPr>
        <p:txBody>
          <a:bodyPr>
            <a:normAutofit/>
          </a:bodyPr>
          <a:lstStyle/>
          <a:p>
            <a:r>
              <a:rPr lang="da-DK" sz="1800" dirty="0"/>
              <a:t>Vi går ud i grupper</a:t>
            </a:r>
          </a:p>
          <a:p>
            <a:r>
              <a:rPr lang="da-DK" sz="1800" dirty="0"/>
              <a:t>Gruppearbejde med samtalekort</a:t>
            </a:r>
          </a:p>
          <a:p>
            <a:r>
              <a:rPr lang="da-DK" sz="1800" dirty="0"/>
              <a:t>Grupperne skriver vigtige pointer på </a:t>
            </a:r>
            <a:r>
              <a:rPr lang="da-DK" sz="1800" dirty="0" err="1"/>
              <a:t>flip-overs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86065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B21F0-926A-1A19-B3A2-1A2D1BC36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831DE1D-D430-F26E-DECA-FD77E4225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kort afrunding af gruppesamtalerne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C482C2DA-2EC1-DFB8-B3AC-BC7D81552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4460" y="2941608"/>
            <a:ext cx="9537940" cy="3240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/>
              <a:t>Hvad var det vigtigste, I snakkede om i jeres gruppe?</a:t>
            </a:r>
          </a:p>
          <a:p>
            <a:pPr marL="0" lvl="0" indent="0">
              <a:buNone/>
            </a:pPr>
            <a:endParaRPr lang="da-DK" sz="1800">
              <a:solidFill>
                <a:srgbClr val="00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5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72544-0F59-EF8B-76B3-2A6CB52B4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4864658-2A9C-C03C-1670-DBDF3A459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var det vigtigste, I snakkede om i jeres gruppe?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2A7E022-E61C-803C-74D0-9A3D2E89D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4513"/>
            <a:ext cx="10972800" cy="45773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A</a:t>
            </a:r>
            <a:endParaRPr lang="da-DK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3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abelon Master slide deck Videnscentret" id="{A6A29988-A901-4084-AD15-549BF74E4EC7}" vid="{C25FE374-B3E9-4F16-BEB9-F00785144BEB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b564ac-c8e9-4f2e-9911-12accb886e9d">
      <Terms xmlns="http://schemas.microsoft.com/office/infopath/2007/PartnerControls"/>
    </lcf76f155ced4ddcb4097134ff3c332f>
    <TaxCatchAll xmlns="01fb5ed7-d301-48cf-abe3-ff2079d528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73DB8E01C8BE3479442A2E634BD2405" ma:contentTypeVersion="11" ma:contentTypeDescription="Opret et nyt dokument." ma:contentTypeScope="" ma:versionID="2504e96f9f03f8bd7edc3b5366dc60d9">
  <xsd:schema xmlns:xsd="http://www.w3.org/2001/XMLSchema" xmlns:xs="http://www.w3.org/2001/XMLSchema" xmlns:p="http://schemas.microsoft.com/office/2006/metadata/properties" xmlns:ns2="6cb564ac-c8e9-4f2e-9911-12accb886e9d" xmlns:ns3="01fb5ed7-d301-48cf-abe3-ff2079d52874" targetNamespace="http://schemas.microsoft.com/office/2006/metadata/properties" ma:root="true" ma:fieldsID="e94130655f299db511e2750ea26c8ace" ns2:_="" ns3:_="">
    <xsd:import namespace="6cb564ac-c8e9-4f2e-9911-12accb886e9d"/>
    <xsd:import namespace="01fb5ed7-d301-48cf-abe3-ff2079d528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564ac-c8e9-4f2e-9911-12accb886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2cb5efa7-88df-478c-8775-30258ca781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b5ed7-d301-48cf-abe3-ff2079d528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69471ae-a4f9-4f3c-999f-728cb1a5f24d}" ma:internalName="TaxCatchAll" ma:showField="CatchAllData" ma:web="01fb5ed7-d301-48cf-abe3-ff2079d528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8BAD6D-04A2-4E7A-A005-48EBE75BCED3}">
  <ds:schemaRefs>
    <ds:schemaRef ds:uri="01fb5ed7-d301-48cf-abe3-ff2079d52874"/>
    <ds:schemaRef ds:uri="6cb564ac-c8e9-4f2e-9911-12accb886e9d"/>
    <ds:schemaRef ds:uri="b28b389a-37d1-434c-ad30-88b2ca82f027"/>
    <ds:schemaRef ds:uri="cfd81523-139a-4435-a8bd-d69783104f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5F2ECAB-F99A-45DA-9B14-0F7157E51950}">
  <ds:schemaRefs>
    <ds:schemaRef ds:uri="01fb5ed7-d301-48cf-abe3-ff2079d52874"/>
    <ds:schemaRef ds:uri="6cb564ac-c8e9-4f2e-9911-12accb886e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2D64F57-57F8-449A-B27C-922896ABBE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Seminar 1 - fra inspiration til aktion</Template>
  <TotalTime>308</TotalTime>
  <Words>1584</Words>
  <Application>Microsoft Office PowerPoint</Application>
  <PresentationFormat>Widescreen</PresentationFormat>
  <Paragraphs>252</Paragraphs>
  <Slides>30</Slides>
  <Notes>21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Verdana</vt:lpstr>
      <vt:lpstr>Wingdings</vt:lpstr>
      <vt:lpstr>Kontortema</vt:lpstr>
      <vt:lpstr> Temadag 2 Fra inspiration til aktion  </vt:lpstr>
      <vt:lpstr>Program</vt:lpstr>
      <vt:lpstr>Sang</vt:lpstr>
      <vt:lpstr>I sne står urt og busk i skjul</vt:lpstr>
      <vt:lpstr>Fasefigur – Vokseværk – Rebild Provsti</vt:lpstr>
      <vt:lpstr>Pause</vt:lpstr>
      <vt:lpstr>Menighed – præst – kirkebygning: samtale i grupper</vt:lpstr>
      <vt:lpstr>kort afrunding af gruppesamtalerne</vt:lpstr>
      <vt:lpstr>Hvad var det vigtigste, I snakkede om i jeres gruppe?</vt:lpstr>
      <vt:lpstr>Min drømmekirke</vt:lpstr>
      <vt:lpstr>Vores drømmekirke – samtale i grupper</vt:lpstr>
      <vt:lpstr>PowerPoint-præsentation</vt:lpstr>
      <vt:lpstr>Brainstorm i grupperne: tiltag lokalt og på tværs</vt:lpstr>
      <vt:lpstr>Opsamling på brainstorm</vt:lpstr>
      <vt:lpstr>Hvad kunne være første skridt hen mod drømmekirken?</vt:lpstr>
      <vt:lpstr>Hvad kunne være første skridt hen mod drømmekirken?</vt:lpstr>
      <vt:lpstr>Hvad kunne være første skridt hen mod drømmekirken?</vt:lpstr>
      <vt:lpstr>Hvad kunne være første skridt hen mod drømmekirken?</vt:lpstr>
      <vt:lpstr>Hvad kunne være første skridt hen mod drømmekirken?</vt:lpstr>
      <vt:lpstr>Hvad kunne være første skridt hen mod drømmekirken?</vt:lpstr>
      <vt:lpstr>Hvad kunne være første skridt hen mod drømmekirken?</vt:lpstr>
      <vt:lpstr>Hvad kunne være første skridt hen mod drømmekirken?</vt:lpstr>
      <vt:lpstr>Hvad kunne være første skridt hen mod drømmekirken?</vt:lpstr>
      <vt:lpstr>Hvad kunne være første skridt hen mod drømmekirken?</vt:lpstr>
      <vt:lpstr>Hvad kunne være første skridt hen mod drømmekirken?</vt:lpstr>
      <vt:lpstr>PowerPoint-præsentation</vt:lpstr>
      <vt:lpstr>PowerPoint-præsentation</vt:lpstr>
      <vt:lpstr>Fælles drøftelse</vt:lpstr>
      <vt:lpstr>Hvad sker der nu?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Seminar 1 fra inspiration til aktion </dc:title>
  <dc:creator>Jais Poulsen</dc:creator>
  <cp:lastModifiedBy>Jais Poulsen</cp:lastModifiedBy>
  <cp:revision>4</cp:revision>
  <cp:lastPrinted>2024-10-02T07:17:05Z</cp:lastPrinted>
  <dcterms:created xsi:type="dcterms:W3CDTF">2023-07-31T11:03:02Z</dcterms:created>
  <dcterms:modified xsi:type="dcterms:W3CDTF">2026-02-24T19:28:09Z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0x010100D73DB8E01C8BE3479442A2E634BD2405</vt:lpwstr>
  </property>
  <property fmtid="{D5CDD505-2E9C-101B-9397-08002B2CF9AE}" pid="3" name="MediaServiceImageTags">
    <vt:lpwstr/>
  </property>
</Properties>
</file>