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256" r:id="rId5"/>
    <p:sldId id="257" r:id="rId6"/>
    <p:sldId id="554" r:id="rId7"/>
    <p:sldId id="610" r:id="rId8"/>
    <p:sldId id="560" r:id="rId9"/>
    <p:sldId id="608" r:id="rId10"/>
    <p:sldId id="266" r:id="rId11"/>
    <p:sldId id="577" r:id="rId12"/>
    <p:sldId id="373" r:id="rId13"/>
    <p:sldId id="578" r:id="rId14"/>
    <p:sldId id="430" r:id="rId15"/>
    <p:sldId id="403" r:id="rId16"/>
    <p:sldId id="575" r:id="rId17"/>
    <p:sldId id="579" r:id="rId18"/>
    <p:sldId id="570" r:id="rId19"/>
    <p:sldId id="569" r:id="rId20"/>
    <p:sldId id="573" r:id="rId21"/>
    <p:sldId id="568" r:id="rId22"/>
    <p:sldId id="571" r:id="rId23"/>
    <p:sldId id="580" r:id="rId24"/>
    <p:sldId id="572" r:id="rId25"/>
    <p:sldId id="581" r:id="rId26"/>
    <p:sldId id="574" r:id="rId27"/>
    <p:sldId id="536" r:id="rId28"/>
    <p:sldId id="582" r:id="rId29"/>
    <p:sldId id="458" r:id="rId30"/>
    <p:sldId id="500" r:id="rId31"/>
    <p:sldId id="405" r:id="rId32"/>
    <p:sldId id="553" r:id="rId33"/>
    <p:sldId id="511" r:id="rId34"/>
    <p:sldId id="552" r:id="rId35"/>
    <p:sldId id="602" r:id="rId36"/>
    <p:sldId id="612" r:id="rId37"/>
    <p:sldId id="613" r:id="rId38"/>
    <p:sldId id="614" r:id="rId39"/>
    <p:sldId id="615" r:id="rId40"/>
    <p:sldId id="616" r:id="rId41"/>
    <p:sldId id="617" r:id="rId42"/>
    <p:sldId id="607" r:id="rId43"/>
    <p:sldId id="443" r:id="rId44"/>
    <p:sldId id="371" r:id="rId45"/>
    <p:sldId id="369" r:id="rId46"/>
    <p:sldId id="447" r:id="rId47"/>
    <p:sldId id="605" r:id="rId48"/>
    <p:sldId id="611" r:id="rId49"/>
    <p:sldId id="609" r:id="rId50"/>
    <p:sldId id="542" r:id="rId51"/>
  </p:sldIdLst>
  <p:sldSz cx="12192000" cy="6858000"/>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0D0"/>
    <a:srgbClr val="F4E9E9"/>
    <a:srgbClr val="D9D9D9"/>
    <a:srgbClr val="AC1416"/>
    <a:srgbClr val="8A8B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3C69B-2FE6-4E98-986E-F7AA4BE6B255}" v="1" dt="2025-03-09T20:02:39.94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34" autoAdjust="0"/>
    <p:restoredTop sz="83696" autoAdjust="0"/>
  </p:normalViewPr>
  <p:slideViewPr>
    <p:cSldViewPr snapToGrid="0" snapToObjects="1">
      <p:cViewPr varScale="1">
        <p:scale>
          <a:sx n="107" d="100"/>
          <a:sy n="107" d="100"/>
        </p:scale>
        <p:origin x="798"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s Poulsen" userId="1646c356-f850-4711-b7d4-1522c2d24254" providerId="ADAL" clId="{DE914915-6D81-4C24-A3BE-DC125901930D}"/>
    <pc:docChg chg="undo custSel addSld delSld modSld sldOrd modNotesMaster">
      <pc:chgData name="Jais Poulsen" userId="1646c356-f850-4711-b7d4-1522c2d24254" providerId="ADAL" clId="{DE914915-6D81-4C24-A3BE-DC125901930D}" dt="2023-08-09T07:40:05.675" v="10168" actId="20577"/>
      <pc:docMkLst>
        <pc:docMk/>
      </pc:docMkLst>
      <pc:sldChg chg="modSp mod">
        <pc:chgData name="Jais Poulsen" userId="1646c356-f850-4711-b7d4-1522c2d24254" providerId="ADAL" clId="{DE914915-6D81-4C24-A3BE-DC125901930D}" dt="2023-08-09T07:40:05.675" v="10168" actId="20577"/>
        <pc:sldMkLst>
          <pc:docMk/>
          <pc:sldMk cId="887562972" sldId="257"/>
        </pc:sldMkLst>
      </pc:sldChg>
      <pc:sldChg chg="addSp delSp modSp mod ord">
        <pc:chgData name="Jais Poulsen" userId="1646c356-f850-4711-b7d4-1522c2d24254" providerId="ADAL" clId="{DE914915-6D81-4C24-A3BE-DC125901930D}" dt="2023-08-01T11:16:48.415" v="1340" actId="27636"/>
        <pc:sldMkLst>
          <pc:docMk/>
          <pc:sldMk cId="1539829680" sldId="258"/>
        </pc:sldMkLst>
      </pc:sldChg>
      <pc:sldChg chg="modSp add mod ord">
        <pc:chgData name="Jais Poulsen" userId="1646c356-f850-4711-b7d4-1522c2d24254" providerId="ADAL" clId="{DE914915-6D81-4C24-A3BE-DC125901930D}" dt="2023-08-01T09:34:13.803" v="1120"/>
        <pc:sldMkLst>
          <pc:docMk/>
          <pc:sldMk cId="1323829874" sldId="331"/>
        </pc:sldMkLst>
      </pc:sldChg>
      <pc:sldChg chg="add modNotes">
        <pc:chgData name="Jais Poulsen" userId="1646c356-f850-4711-b7d4-1522c2d24254" providerId="ADAL" clId="{DE914915-6D81-4C24-A3BE-DC125901930D}" dt="2023-08-01T13:02:44.286" v="3683"/>
        <pc:sldMkLst>
          <pc:docMk/>
          <pc:sldMk cId="2000228848" sldId="356"/>
        </pc:sldMkLst>
      </pc:sldChg>
      <pc:sldChg chg="modSp add mod">
        <pc:chgData name="Jais Poulsen" userId="1646c356-f850-4711-b7d4-1522c2d24254" providerId="ADAL" clId="{DE914915-6D81-4C24-A3BE-DC125901930D}" dt="2023-08-01T11:13:27.441" v="1276" actId="14100"/>
        <pc:sldMkLst>
          <pc:docMk/>
          <pc:sldMk cId="2500733925" sldId="474"/>
        </pc:sldMkLst>
      </pc:sldChg>
      <pc:sldChg chg="modSp add mod">
        <pc:chgData name="Jais Poulsen" userId="1646c356-f850-4711-b7d4-1522c2d24254" providerId="ADAL" clId="{DE914915-6D81-4C24-A3BE-DC125901930D}" dt="2023-08-02T09:49:01.174" v="6652" actId="255"/>
        <pc:sldMkLst>
          <pc:docMk/>
          <pc:sldMk cId="3207361877" sldId="475"/>
        </pc:sldMkLst>
      </pc:sldChg>
      <pc:sldChg chg="modSp add mod modNotes">
        <pc:chgData name="Jais Poulsen" userId="1646c356-f850-4711-b7d4-1522c2d24254" providerId="ADAL" clId="{DE914915-6D81-4C24-A3BE-DC125901930D}" dt="2023-08-02T09:48:52.150" v="6650" actId="255"/>
        <pc:sldMkLst>
          <pc:docMk/>
          <pc:sldMk cId="2919206732" sldId="476"/>
        </pc:sldMkLst>
      </pc:sldChg>
      <pc:sldChg chg="modSp add mod modNotes">
        <pc:chgData name="Jais Poulsen" userId="1646c356-f850-4711-b7d4-1522c2d24254" providerId="ADAL" clId="{DE914915-6D81-4C24-A3BE-DC125901930D}" dt="2023-08-02T09:34:55.229" v="6229" actId="1076"/>
        <pc:sldMkLst>
          <pc:docMk/>
          <pc:sldMk cId="2481150244" sldId="477"/>
        </pc:sldMkLst>
      </pc:sldChg>
      <pc:sldChg chg="modSp add mod">
        <pc:chgData name="Jais Poulsen" userId="1646c356-f850-4711-b7d4-1522c2d24254" providerId="ADAL" clId="{DE914915-6D81-4C24-A3BE-DC125901930D}" dt="2023-08-01T11:22:36.332" v="1455" actId="20577"/>
        <pc:sldMkLst>
          <pc:docMk/>
          <pc:sldMk cId="4102236422" sldId="478"/>
        </pc:sldMkLst>
      </pc:sldChg>
      <pc:sldChg chg="addSp delSp modSp add mod">
        <pc:chgData name="Jais Poulsen" userId="1646c356-f850-4711-b7d4-1522c2d24254" providerId="ADAL" clId="{DE914915-6D81-4C24-A3BE-DC125901930D}" dt="2023-08-01T13:18:56.912" v="4349" actId="166"/>
        <pc:sldMkLst>
          <pc:docMk/>
          <pc:sldMk cId="1611079920" sldId="482"/>
        </pc:sldMkLst>
      </pc:sldChg>
      <pc:sldChg chg="add del ord">
        <pc:chgData name="Jais Poulsen" userId="1646c356-f850-4711-b7d4-1522c2d24254" providerId="ADAL" clId="{DE914915-6D81-4C24-A3BE-DC125901930D}" dt="2023-08-01T11:52:12.865" v="2601" actId="47"/>
        <pc:sldMkLst>
          <pc:docMk/>
          <pc:sldMk cId="2166915842" sldId="483"/>
        </pc:sldMkLst>
      </pc:sldChg>
      <pc:sldChg chg="add">
        <pc:chgData name="Jais Poulsen" userId="1646c356-f850-4711-b7d4-1522c2d24254" providerId="ADAL" clId="{DE914915-6D81-4C24-A3BE-DC125901930D}" dt="2023-08-01T07:32:02.730" v="2"/>
        <pc:sldMkLst>
          <pc:docMk/>
          <pc:sldMk cId="1736177853" sldId="484"/>
        </pc:sldMkLst>
      </pc:sldChg>
      <pc:sldChg chg="addSp delSp modSp add mod">
        <pc:chgData name="Jais Poulsen" userId="1646c356-f850-4711-b7d4-1522c2d24254" providerId="ADAL" clId="{DE914915-6D81-4C24-A3BE-DC125901930D}" dt="2023-08-02T09:34:31.020" v="6226" actId="1076"/>
        <pc:sldMkLst>
          <pc:docMk/>
          <pc:sldMk cId="1154096994" sldId="530"/>
        </pc:sldMkLst>
      </pc:sldChg>
      <pc:sldChg chg="addSp delSp modSp add mod">
        <pc:chgData name="Jais Poulsen" userId="1646c356-f850-4711-b7d4-1522c2d24254" providerId="ADAL" clId="{DE914915-6D81-4C24-A3BE-DC125901930D}" dt="2023-08-01T08:49:55.946" v="163" actId="255"/>
        <pc:sldMkLst>
          <pc:docMk/>
          <pc:sldMk cId="3201689131" sldId="531"/>
        </pc:sldMkLst>
      </pc:sldChg>
      <pc:sldChg chg="addSp modSp new mod ord">
        <pc:chgData name="Jais Poulsen" userId="1646c356-f850-4711-b7d4-1522c2d24254" providerId="ADAL" clId="{DE914915-6D81-4C24-A3BE-DC125901930D}" dt="2023-08-01T11:53:19.884" v="2635" actId="14100"/>
        <pc:sldMkLst>
          <pc:docMk/>
          <pc:sldMk cId="48852240" sldId="532"/>
        </pc:sldMkLst>
      </pc:sldChg>
      <pc:sldChg chg="add modNotes">
        <pc:chgData name="Jais Poulsen" userId="1646c356-f850-4711-b7d4-1522c2d24254" providerId="ADAL" clId="{DE914915-6D81-4C24-A3BE-DC125901930D}" dt="2023-08-01T13:02:44.286" v="3683"/>
        <pc:sldMkLst>
          <pc:docMk/>
          <pc:sldMk cId="3994486753" sldId="533"/>
        </pc:sldMkLst>
      </pc:sldChg>
      <pc:sldChg chg="addSp delSp modSp add mod ord modNotes">
        <pc:chgData name="Jais Poulsen" userId="1646c356-f850-4711-b7d4-1522c2d24254" providerId="ADAL" clId="{DE914915-6D81-4C24-A3BE-DC125901930D}" dt="2023-08-01T13:02:44.286" v="3683"/>
        <pc:sldMkLst>
          <pc:docMk/>
          <pc:sldMk cId="2301437901" sldId="534"/>
        </pc:sldMkLst>
      </pc:sldChg>
      <pc:sldChg chg="new del">
        <pc:chgData name="Jais Poulsen" userId="1646c356-f850-4711-b7d4-1522c2d24254" providerId="ADAL" clId="{DE914915-6D81-4C24-A3BE-DC125901930D}" dt="2023-08-01T11:55:34.119" v="2637" actId="47"/>
        <pc:sldMkLst>
          <pc:docMk/>
          <pc:sldMk cId="1323781582" sldId="535"/>
        </pc:sldMkLst>
      </pc:sldChg>
      <pc:sldChg chg="addSp delSp modSp new del mod">
        <pc:chgData name="Jais Poulsen" userId="1646c356-f850-4711-b7d4-1522c2d24254" providerId="ADAL" clId="{DE914915-6D81-4C24-A3BE-DC125901930D}" dt="2023-08-01T12:50:25.767" v="3400" actId="47"/>
        <pc:sldMkLst>
          <pc:docMk/>
          <pc:sldMk cId="3415443736" sldId="535"/>
        </pc:sldMkLst>
      </pc:sldChg>
      <pc:sldChg chg="modSp add mod">
        <pc:chgData name="Jais Poulsen" userId="1646c356-f850-4711-b7d4-1522c2d24254" providerId="ADAL" clId="{DE914915-6D81-4C24-A3BE-DC125901930D}" dt="2023-08-01T12:49:51.423" v="3399" actId="207"/>
        <pc:sldMkLst>
          <pc:docMk/>
          <pc:sldMk cId="3968874019" sldId="536"/>
        </pc:sldMkLst>
      </pc:sldChg>
      <pc:sldChg chg="addSp delSp modSp new mod">
        <pc:chgData name="Jais Poulsen" userId="1646c356-f850-4711-b7d4-1522c2d24254" providerId="ADAL" clId="{DE914915-6D81-4C24-A3BE-DC125901930D}" dt="2023-08-01T13:17:41.810" v="4346" actId="165"/>
        <pc:sldMkLst>
          <pc:docMk/>
          <pc:sldMk cId="1959117902" sldId="537"/>
        </pc:sldMkLst>
      </pc:sldChg>
      <pc:sldChg chg="addSp modSp add mod">
        <pc:chgData name="Jais Poulsen" userId="1646c356-f850-4711-b7d4-1522c2d24254" providerId="ADAL" clId="{DE914915-6D81-4C24-A3BE-DC125901930D}" dt="2023-08-02T09:34:21.530" v="6225" actId="1076"/>
        <pc:sldMkLst>
          <pc:docMk/>
          <pc:sldMk cId="183876012" sldId="538"/>
        </pc:sldMkLst>
      </pc:sldChg>
      <pc:sldChg chg="addSp modSp add mod">
        <pc:chgData name="Jais Poulsen" userId="1646c356-f850-4711-b7d4-1522c2d24254" providerId="ADAL" clId="{DE914915-6D81-4C24-A3BE-DC125901930D}" dt="2023-08-02T09:39:50.531" v="6260" actId="14100"/>
        <pc:sldMkLst>
          <pc:docMk/>
          <pc:sldMk cId="1944824965" sldId="539"/>
        </pc:sldMkLst>
      </pc:sldChg>
      <pc:sldChg chg="modSp new del mod">
        <pc:chgData name="Jais Poulsen" userId="1646c356-f850-4711-b7d4-1522c2d24254" providerId="ADAL" clId="{DE914915-6D81-4C24-A3BE-DC125901930D}" dt="2023-08-02T09:41:42.045" v="6291" actId="47"/>
        <pc:sldMkLst>
          <pc:docMk/>
          <pc:sldMk cId="578676907" sldId="540"/>
        </pc:sldMkLst>
      </pc:sldChg>
      <pc:sldChg chg="modSp new mod">
        <pc:chgData name="Jais Poulsen" userId="1646c356-f850-4711-b7d4-1522c2d24254" providerId="ADAL" clId="{DE914915-6D81-4C24-A3BE-DC125901930D}" dt="2023-08-02T09:54:50.672" v="6976" actId="5793"/>
        <pc:sldMkLst>
          <pc:docMk/>
          <pc:sldMk cId="514512620" sldId="541"/>
        </pc:sldMkLst>
      </pc:sldChg>
      <pc:sldChg chg="modSp add mod">
        <pc:chgData name="Jais Poulsen" userId="1646c356-f850-4711-b7d4-1522c2d24254" providerId="ADAL" clId="{DE914915-6D81-4C24-A3BE-DC125901930D}" dt="2023-08-02T09:57:05.574" v="7016" actId="6549"/>
        <pc:sldMkLst>
          <pc:docMk/>
          <pc:sldMk cId="908752740" sldId="542"/>
        </pc:sldMkLst>
      </pc:sldChg>
      <pc:sldChg chg="addSp delSp modSp new del mod">
        <pc:chgData name="Jais Poulsen" userId="1646c356-f850-4711-b7d4-1522c2d24254" providerId="ADAL" clId="{DE914915-6D81-4C24-A3BE-DC125901930D}" dt="2023-08-07T07:30:03.402" v="9951" actId="47"/>
        <pc:sldMkLst>
          <pc:docMk/>
          <pc:sldMk cId="3421655642" sldId="543"/>
        </pc:sldMkLst>
      </pc:sldChg>
      <pc:sldChg chg="addSp delSp modSp new del mod">
        <pc:chgData name="Jais Poulsen" userId="1646c356-f850-4711-b7d4-1522c2d24254" providerId="ADAL" clId="{DE914915-6D81-4C24-A3BE-DC125901930D}" dt="2023-08-09T07:24:25.577" v="10116" actId="47"/>
        <pc:sldMkLst>
          <pc:docMk/>
          <pc:sldMk cId="937342829" sldId="544"/>
        </pc:sldMkLst>
      </pc:sldChg>
      <pc:sldChg chg="modSp add del mod">
        <pc:chgData name="Jais Poulsen" userId="1646c356-f850-4711-b7d4-1522c2d24254" providerId="ADAL" clId="{DE914915-6D81-4C24-A3BE-DC125901930D}" dt="2023-08-09T07:24:43.926" v="10121" actId="47"/>
        <pc:sldMkLst>
          <pc:docMk/>
          <pc:sldMk cId="2122300076" sldId="545"/>
        </pc:sldMkLst>
      </pc:sldChg>
      <pc:sldChg chg="addSp delSp modSp new mod">
        <pc:chgData name="Jais Poulsen" userId="1646c356-f850-4711-b7d4-1522c2d24254" providerId="ADAL" clId="{DE914915-6D81-4C24-A3BE-DC125901930D}" dt="2023-08-09T07:25:29.345" v="10167" actId="20577"/>
        <pc:sldMkLst>
          <pc:docMk/>
          <pc:sldMk cId="241131246" sldId="546"/>
        </pc:sldMkLst>
      </pc:sldChg>
      <pc:sldChg chg="addSp delSp modSp add mod">
        <pc:chgData name="Jais Poulsen" userId="1646c356-f850-4711-b7d4-1522c2d24254" providerId="ADAL" clId="{DE914915-6D81-4C24-A3BE-DC125901930D}" dt="2023-08-09T07:24:41.526" v="10120" actId="1076"/>
        <pc:sldMkLst>
          <pc:docMk/>
          <pc:sldMk cId="2918243426" sldId="547"/>
        </pc:sldMkLst>
      </pc:sldChg>
    </pc:docChg>
  </pc:docChgLst>
  <pc:docChgLst>
    <pc:chgData name="Jais Poulsen" userId="1646c356-f850-4711-b7d4-1522c2d24254" providerId="ADAL" clId="{D1A60111-C425-46E8-A440-9AC11B8B25F4}"/>
    <pc:docChg chg="undo custSel addSld delSld modSld sldOrd">
      <pc:chgData name="Jais Poulsen" userId="1646c356-f850-4711-b7d4-1522c2d24254" providerId="ADAL" clId="{D1A60111-C425-46E8-A440-9AC11B8B25F4}" dt="2023-10-23T12:14:51.935" v="1121" actId="14100"/>
      <pc:docMkLst>
        <pc:docMk/>
      </pc:docMkLst>
      <pc:sldChg chg="modSp mod">
        <pc:chgData name="Jais Poulsen" userId="1646c356-f850-4711-b7d4-1522c2d24254" providerId="ADAL" clId="{D1A60111-C425-46E8-A440-9AC11B8B25F4}" dt="2023-10-23T08:11:37.261" v="303" actId="20577"/>
        <pc:sldMkLst>
          <pc:docMk/>
          <pc:sldMk cId="887562972" sldId="257"/>
        </pc:sldMkLst>
      </pc:sldChg>
      <pc:sldChg chg="addSp delSp modSp add del mod">
        <pc:chgData name="Jais Poulsen" userId="1646c356-f850-4711-b7d4-1522c2d24254" providerId="ADAL" clId="{D1A60111-C425-46E8-A440-9AC11B8B25F4}" dt="2023-10-23T10:57:31.920" v="782" actId="20577"/>
        <pc:sldMkLst>
          <pc:docMk/>
          <pc:sldMk cId="1323829874" sldId="331"/>
        </pc:sldMkLst>
      </pc:sldChg>
      <pc:sldChg chg="delSp del mod">
        <pc:chgData name="Jais Poulsen" userId="1646c356-f850-4711-b7d4-1522c2d24254" providerId="ADAL" clId="{D1A60111-C425-46E8-A440-9AC11B8B25F4}" dt="2023-10-23T10:53:47.991" v="728" actId="47"/>
        <pc:sldMkLst>
          <pc:docMk/>
          <pc:sldMk cId="2000228848" sldId="356"/>
        </pc:sldMkLst>
      </pc:sldChg>
      <pc:sldChg chg="addSp delSp modSp mod">
        <pc:chgData name="Jais Poulsen" userId="1646c356-f850-4711-b7d4-1522c2d24254" providerId="ADAL" clId="{D1A60111-C425-46E8-A440-9AC11B8B25F4}" dt="2023-10-23T12:03:58.110" v="996" actId="1076"/>
        <pc:sldMkLst>
          <pc:docMk/>
          <pc:sldMk cId="2500733925" sldId="474"/>
        </pc:sldMkLst>
      </pc:sldChg>
      <pc:sldChg chg="addSp modSp mod">
        <pc:chgData name="Jais Poulsen" userId="1646c356-f850-4711-b7d4-1522c2d24254" providerId="ADAL" clId="{D1A60111-C425-46E8-A440-9AC11B8B25F4}" dt="2023-10-23T12:12:36.021" v="1042" actId="313"/>
        <pc:sldMkLst>
          <pc:docMk/>
          <pc:sldMk cId="3207361877" sldId="475"/>
        </pc:sldMkLst>
      </pc:sldChg>
      <pc:sldChg chg="addSp delSp modSp mod">
        <pc:chgData name="Jais Poulsen" userId="1646c356-f850-4711-b7d4-1522c2d24254" providerId="ADAL" clId="{D1A60111-C425-46E8-A440-9AC11B8B25F4}" dt="2023-10-23T11:53:07.942" v="890" actId="20577"/>
        <pc:sldMkLst>
          <pc:docMk/>
          <pc:sldMk cId="2919206732" sldId="476"/>
        </pc:sldMkLst>
      </pc:sldChg>
      <pc:sldChg chg="addSp delSp modSp mod">
        <pc:chgData name="Jais Poulsen" userId="1646c356-f850-4711-b7d4-1522c2d24254" providerId="ADAL" clId="{D1A60111-C425-46E8-A440-9AC11B8B25F4}" dt="2023-10-23T12:07:39.989" v="1021" actId="732"/>
        <pc:sldMkLst>
          <pc:docMk/>
          <pc:sldMk cId="4102236422" sldId="478"/>
        </pc:sldMkLst>
      </pc:sldChg>
      <pc:sldChg chg="addSp delSp modSp mod">
        <pc:chgData name="Jais Poulsen" userId="1646c356-f850-4711-b7d4-1522c2d24254" providerId="ADAL" clId="{D1A60111-C425-46E8-A440-9AC11B8B25F4}" dt="2023-10-23T12:14:51.935" v="1121" actId="14100"/>
        <pc:sldMkLst>
          <pc:docMk/>
          <pc:sldMk cId="1736177853" sldId="484"/>
        </pc:sldMkLst>
      </pc:sldChg>
      <pc:sldChg chg="addSp delSp modSp mod">
        <pc:chgData name="Jais Poulsen" userId="1646c356-f850-4711-b7d4-1522c2d24254" providerId="ADAL" clId="{D1A60111-C425-46E8-A440-9AC11B8B25F4}" dt="2023-10-23T11:18:57.520" v="846" actId="1035"/>
        <pc:sldMkLst>
          <pc:docMk/>
          <pc:sldMk cId="1154096994" sldId="530"/>
        </pc:sldMkLst>
      </pc:sldChg>
      <pc:sldChg chg="del">
        <pc:chgData name="Jais Poulsen" userId="1646c356-f850-4711-b7d4-1522c2d24254" providerId="ADAL" clId="{D1A60111-C425-46E8-A440-9AC11B8B25F4}" dt="2023-10-23T08:12:26.132" v="304" actId="47"/>
        <pc:sldMkLst>
          <pc:docMk/>
          <pc:sldMk cId="3201689131" sldId="531"/>
        </pc:sldMkLst>
      </pc:sldChg>
      <pc:sldChg chg="addSp delSp modSp mod">
        <pc:chgData name="Jais Poulsen" userId="1646c356-f850-4711-b7d4-1522c2d24254" providerId="ADAL" clId="{D1A60111-C425-46E8-A440-9AC11B8B25F4}" dt="2023-10-23T11:16:34.199" v="828" actId="1076"/>
        <pc:sldMkLst>
          <pc:docMk/>
          <pc:sldMk cId="48852240" sldId="532"/>
        </pc:sldMkLst>
      </pc:sldChg>
      <pc:sldChg chg="delSp add del mod">
        <pc:chgData name="Jais Poulsen" userId="1646c356-f850-4711-b7d4-1522c2d24254" providerId="ADAL" clId="{D1A60111-C425-46E8-A440-9AC11B8B25F4}" dt="2023-10-23T10:58:15.215" v="789" actId="47"/>
        <pc:sldMkLst>
          <pc:docMk/>
          <pc:sldMk cId="3994486753" sldId="533"/>
        </pc:sldMkLst>
      </pc:sldChg>
      <pc:sldChg chg="modSp mod">
        <pc:chgData name="Jais Poulsen" userId="1646c356-f850-4711-b7d4-1522c2d24254" providerId="ADAL" clId="{D1A60111-C425-46E8-A440-9AC11B8B25F4}" dt="2023-10-23T12:14:27.782" v="1118" actId="20577"/>
        <pc:sldMkLst>
          <pc:docMk/>
          <pc:sldMk cId="514512620" sldId="541"/>
        </pc:sldMkLst>
      </pc:sldChg>
      <pc:sldChg chg="addSp delSp modSp mod">
        <pc:chgData name="Jais Poulsen" userId="1646c356-f850-4711-b7d4-1522c2d24254" providerId="ADAL" clId="{D1A60111-C425-46E8-A440-9AC11B8B25F4}" dt="2023-10-23T11:50:40.294" v="866" actId="14100"/>
        <pc:sldMkLst>
          <pc:docMk/>
          <pc:sldMk cId="190311119" sldId="549"/>
        </pc:sldMkLst>
      </pc:sldChg>
      <pc:sldChg chg="addSp delSp modSp mod">
        <pc:chgData name="Jais Poulsen" userId="1646c356-f850-4711-b7d4-1522c2d24254" providerId="ADAL" clId="{D1A60111-C425-46E8-A440-9AC11B8B25F4}" dt="2023-10-23T11:50:21.377" v="864" actId="20577"/>
        <pc:sldMkLst>
          <pc:docMk/>
          <pc:sldMk cId="939701152" sldId="550"/>
        </pc:sldMkLst>
      </pc:sldChg>
      <pc:sldChg chg="new del">
        <pc:chgData name="Jais Poulsen" userId="1646c356-f850-4711-b7d4-1522c2d24254" providerId="ADAL" clId="{D1A60111-C425-46E8-A440-9AC11B8B25F4}" dt="2023-10-23T08:12:47.232" v="306" actId="47"/>
        <pc:sldMkLst>
          <pc:docMk/>
          <pc:sldMk cId="2033583824" sldId="551"/>
        </pc:sldMkLst>
      </pc:sldChg>
      <pc:sldChg chg="delSp modSp new mod ord">
        <pc:chgData name="Jais Poulsen" userId="1646c356-f850-4711-b7d4-1522c2d24254" providerId="ADAL" clId="{D1A60111-C425-46E8-A440-9AC11B8B25F4}" dt="2023-10-23T08:16:09.392" v="550" actId="14100"/>
        <pc:sldMkLst>
          <pc:docMk/>
          <pc:sldMk cId="3788219317" sldId="551"/>
        </pc:sldMkLst>
      </pc:sldChg>
      <pc:sldChg chg="addSp delSp modSp new mod ord">
        <pc:chgData name="Jais Poulsen" userId="1646c356-f850-4711-b7d4-1522c2d24254" providerId="ADAL" clId="{D1A60111-C425-46E8-A440-9AC11B8B25F4}" dt="2023-10-23T12:05:03.452" v="1015" actId="1076"/>
        <pc:sldMkLst>
          <pc:docMk/>
          <pc:sldMk cId="792058574" sldId="552"/>
        </pc:sldMkLst>
      </pc:sldChg>
      <pc:sldChg chg="addSp delSp modSp new mod ord">
        <pc:chgData name="Jais Poulsen" userId="1646c356-f850-4711-b7d4-1522c2d24254" providerId="ADAL" clId="{D1A60111-C425-46E8-A440-9AC11B8B25F4}" dt="2023-10-23T10:59:46.556" v="802" actId="20577"/>
        <pc:sldMkLst>
          <pc:docMk/>
          <pc:sldMk cId="2383327962" sldId="553"/>
        </pc:sldMkLst>
      </pc:sldChg>
      <pc:sldMasterChg chg="addSldLayout delSldLayout">
        <pc:chgData name="Jais Poulsen" userId="1646c356-f850-4711-b7d4-1522c2d24254" providerId="ADAL" clId="{D1A60111-C425-46E8-A440-9AC11B8B25F4}" dt="2023-10-23T10:58:15.215" v="789" actId="47"/>
        <pc:sldMasterMkLst>
          <pc:docMk/>
          <pc:sldMasterMk cId="2628818035" sldId="2147483648"/>
        </pc:sldMasterMkLst>
        <pc:sldLayoutChg chg="add del">
          <pc:chgData name="Jais Poulsen" userId="1646c356-f850-4711-b7d4-1522c2d24254" providerId="ADAL" clId="{D1A60111-C425-46E8-A440-9AC11B8B25F4}" dt="2023-10-23T10:58:15.215" v="789" actId="47"/>
          <pc:sldLayoutMkLst>
            <pc:docMk/>
            <pc:sldMasterMk cId="2628818035" sldId="2147483648"/>
            <pc:sldLayoutMk cId="4023403988" sldId="2147483658"/>
          </pc:sldLayoutMkLst>
        </pc:sldLayoutChg>
      </pc:sldMasterChg>
    </pc:docChg>
  </pc:docChgLst>
  <pc:docChgLst>
    <pc:chgData name="Jais" userId="1646c356-f850-4711-b7d4-1522c2d24254" providerId="ADAL" clId="{C3063390-6B3A-4326-85A3-87B5FD284FBC}"/>
    <pc:docChg chg="undo custSel addSld delSld modSld sldOrd">
      <pc:chgData name="Jais" userId="1646c356-f850-4711-b7d4-1522c2d24254" providerId="ADAL" clId="{C3063390-6B3A-4326-85A3-87B5FD284FBC}" dt="2024-07-11T10:00:22.730" v="7341" actId="20577"/>
      <pc:docMkLst>
        <pc:docMk/>
      </pc:docMkLst>
      <pc:sldChg chg="modSp mod">
        <pc:chgData name="Jais" userId="1646c356-f850-4711-b7d4-1522c2d24254" providerId="ADAL" clId="{C3063390-6B3A-4326-85A3-87B5FD284FBC}" dt="2024-07-02T09:00:32.952" v="37" actId="20577"/>
        <pc:sldMkLst>
          <pc:docMk/>
          <pc:sldMk cId="3455041263" sldId="256"/>
        </pc:sldMkLst>
      </pc:sldChg>
      <pc:sldChg chg="modSp mod">
        <pc:chgData name="Jais" userId="1646c356-f850-4711-b7d4-1522c2d24254" providerId="ADAL" clId="{C3063390-6B3A-4326-85A3-87B5FD284FBC}" dt="2024-07-11T09:06:17.499" v="5394" actId="113"/>
        <pc:sldMkLst>
          <pc:docMk/>
          <pc:sldMk cId="887562972" sldId="257"/>
        </pc:sldMkLst>
      </pc:sldChg>
      <pc:sldChg chg="addSp delSp modSp mod">
        <pc:chgData name="Jais" userId="1646c356-f850-4711-b7d4-1522c2d24254" providerId="ADAL" clId="{C3063390-6B3A-4326-85A3-87B5FD284FBC}" dt="2024-07-04T08:24:26.633" v="4531" actId="1038"/>
        <pc:sldMkLst>
          <pc:docMk/>
          <pc:sldMk cId="1539829680" sldId="258"/>
        </pc:sldMkLst>
      </pc:sldChg>
      <pc:sldChg chg="modSp del mod ord">
        <pc:chgData name="Jais" userId="1646c356-f850-4711-b7d4-1522c2d24254" providerId="ADAL" clId="{C3063390-6B3A-4326-85A3-87B5FD284FBC}" dt="2024-07-04T09:54:42.065" v="5227" actId="47"/>
        <pc:sldMkLst>
          <pc:docMk/>
          <pc:sldMk cId="1323829874" sldId="331"/>
        </pc:sldMkLst>
      </pc:sldChg>
      <pc:sldChg chg="del">
        <pc:chgData name="Jais" userId="1646c356-f850-4711-b7d4-1522c2d24254" providerId="ADAL" clId="{C3063390-6B3A-4326-85A3-87B5FD284FBC}" dt="2024-07-04T09:56:56.687" v="5232" actId="47"/>
        <pc:sldMkLst>
          <pc:docMk/>
          <pc:sldMk cId="2500733925" sldId="474"/>
        </pc:sldMkLst>
      </pc:sldChg>
      <pc:sldChg chg="del">
        <pc:chgData name="Jais" userId="1646c356-f850-4711-b7d4-1522c2d24254" providerId="ADAL" clId="{C3063390-6B3A-4326-85A3-87B5FD284FBC}" dt="2024-07-04T09:56:57.291" v="5233" actId="47"/>
        <pc:sldMkLst>
          <pc:docMk/>
          <pc:sldMk cId="3207361877" sldId="475"/>
        </pc:sldMkLst>
      </pc:sldChg>
      <pc:sldChg chg="del">
        <pc:chgData name="Jais" userId="1646c356-f850-4711-b7d4-1522c2d24254" providerId="ADAL" clId="{C3063390-6B3A-4326-85A3-87B5FD284FBC}" dt="2024-07-04T09:56:57.848" v="5234" actId="47"/>
        <pc:sldMkLst>
          <pc:docMk/>
          <pc:sldMk cId="2919206732" sldId="476"/>
        </pc:sldMkLst>
      </pc:sldChg>
      <pc:sldChg chg="del">
        <pc:chgData name="Jais" userId="1646c356-f850-4711-b7d4-1522c2d24254" providerId="ADAL" clId="{C3063390-6B3A-4326-85A3-87B5FD284FBC}" dt="2024-07-04T09:56:58.278" v="5235" actId="47"/>
        <pc:sldMkLst>
          <pc:docMk/>
          <pc:sldMk cId="2481150244" sldId="477"/>
        </pc:sldMkLst>
      </pc:sldChg>
      <pc:sldChg chg="del">
        <pc:chgData name="Jais" userId="1646c356-f850-4711-b7d4-1522c2d24254" providerId="ADAL" clId="{C3063390-6B3A-4326-85A3-87B5FD284FBC}" dt="2024-07-04T09:56:58.813" v="5236" actId="47"/>
        <pc:sldMkLst>
          <pc:docMk/>
          <pc:sldMk cId="4102236422" sldId="478"/>
        </pc:sldMkLst>
      </pc:sldChg>
      <pc:sldChg chg="del">
        <pc:chgData name="Jais" userId="1646c356-f850-4711-b7d4-1522c2d24254" providerId="ADAL" clId="{C3063390-6B3A-4326-85A3-87B5FD284FBC}" dt="2024-07-04T09:57:06.636" v="5241" actId="47"/>
        <pc:sldMkLst>
          <pc:docMk/>
          <pc:sldMk cId="1611079920" sldId="482"/>
        </pc:sldMkLst>
      </pc:sldChg>
      <pc:sldChg chg="del">
        <pc:chgData name="Jais" userId="1646c356-f850-4711-b7d4-1522c2d24254" providerId="ADAL" clId="{C3063390-6B3A-4326-85A3-87B5FD284FBC}" dt="2024-07-04T09:57:22.323" v="5246" actId="47"/>
        <pc:sldMkLst>
          <pc:docMk/>
          <pc:sldMk cId="1736177853" sldId="484"/>
        </pc:sldMkLst>
      </pc:sldChg>
      <pc:sldChg chg="del">
        <pc:chgData name="Jais" userId="1646c356-f850-4711-b7d4-1522c2d24254" providerId="ADAL" clId="{C3063390-6B3A-4326-85A3-87B5FD284FBC}" dt="2024-07-04T09:57:16.458" v="5243" actId="47"/>
        <pc:sldMkLst>
          <pc:docMk/>
          <pc:sldMk cId="1154096994" sldId="530"/>
        </pc:sldMkLst>
      </pc:sldChg>
      <pc:sldChg chg="del">
        <pc:chgData name="Jais" userId="1646c356-f850-4711-b7d4-1522c2d24254" providerId="ADAL" clId="{C3063390-6B3A-4326-85A3-87B5FD284FBC}" dt="2024-07-04T09:57:03.754" v="5238" actId="47"/>
        <pc:sldMkLst>
          <pc:docMk/>
          <pc:sldMk cId="48852240" sldId="532"/>
        </pc:sldMkLst>
      </pc:sldChg>
      <pc:sldChg chg="del">
        <pc:chgData name="Jais" userId="1646c356-f850-4711-b7d4-1522c2d24254" providerId="ADAL" clId="{C3063390-6B3A-4326-85A3-87B5FD284FBC}" dt="2024-07-04T09:57:05.372" v="5239" actId="47"/>
        <pc:sldMkLst>
          <pc:docMk/>
          <pc:sldMk cId="2301437901" sldId="534"/>
        </pc:sldMkLst>
      </pc:sldChg>
      <pc:sldChg chg="del">
        <pc:chgData name="Jais" userId="1646c356-f850-4711-b7d4-1522c2d24254" providerId="ADAL" clId="{C3063390-6B3A-4326-85A3-87B5FD284FBC}" dt="2024-07-04T09:57:00.304" v="5237" actId="47"/>
        <pc:sldMkLst>
          <pc:docMk/>
          <pc:sldMk cId="3968874019" sldId="536"/>
        </pc:sldMkLst>
      </pc:sldChg>
      <pc:sldChg chg="del">
        <pc:chgData name="Jais" userId="1646c356-f850-4711-b7d4-1522c2d24254" providerId="ADAL" clId="{C3063390-6B3A-4326-85A3-87B5FD284FBC}" dt="2024-07-04T09:57:06.070" v="5240" actId="47"/>
        <pc:sldMkLst>
          <pc:docMk/>
          <pc:sldMk cId="1959117902" sldId="537"/>
        </pc:sldMkLst>
      </pc:sldChg>
      <pc:sldChg chg="del">
        <pc:chgData name="Jais" userId="1646c356-f850-4711-b7d4-1522c2d24254" providerId="ADAL" clId="{C3063390-6B3A-4326-85A3-87B5FD284FBC}" dt="2024-07-04T09:57:18.301" v="5244" actId="47"/>
        <pc:sldMkLst>
          <pc:docMk/>
          <pc:sldMk cId="183876012" sldId="538"/>
        </pc:sldMkLst>
      </pc:sldChg>
      <pc:sldChg chg="del">
        <pc:chgData name="Jais" userId="1646c356-f850-4711-b7d4-1522c2d24254" providerId="ADAL" clId="{C3063390-6B3A-4326-85A3-87B5FD284FBC}" dt="2024-07-04T09:57:19.247" v="5245" actId="47"/>
        <pc:sldMkLst>
          <pc:docMk/>
          <pc:sldMk cId="1944824965" sldId="539"/>
        </pc:sldMkLst>
      </pc:sldChg>
      <pc:sldChg chg="modSp mod">
        <pc:chgData name="Jais" userId="1646c356-f850-4711-b7d4-1522c2d24254" providerId="ADAL" clId="{C3063390-6B3A-4326-85A3-87B5FD284FBC}" dt="2024-07-04T14:16:21.647" v="5248" actId="20578"/>
        <pc:sldMkLst>
          <pc:docMk/>
          <pc:sldMk cId="514512620" sldId="541"/>
        </pc:sldMkLst>
      </pc:sldChg>
      <pc:sldChg chg="modSp mod">
        <pc:chgData name="Jais" userId="1646c356-f850-4711-b7d4-1522c2d24254" providerId="ADAL" clId="{C3063390-6B3A-4326-85A3-87B5FD284FBC}" dt="2024-07-04T14:16:46.439" v="5250" actId="14100"/>
        <pc:sldMkLst>
          <pc:docMk/>
          <pc:sldMk cId="908752740" sldId="542"/>
        </pc:sldMkLst>
      </pc:sldChg>
      <pc:sldChg chg="del">
        <pc:chgData name="Jais" userId="1646c356-f850-4711-b7d4-1522c2d24254" providerId="ADAL" clId="{C3063390-6B3A-4326-85A3-87B5FD284FBC}" dt="2024-07-03T13:47:32.785" v="1747" actId="47"/>
        <pc:sldMkLst>
          <pc:docMk/>
          <pc:sldMk cId="241131246" sldId="546"/>
        </pc:sldMkLst>
      </pc:sldChg>
      <pc:sldChg chg="del">
        <pc:chgData name="Jais" userId="1646c356-f850-4711-b7d4-1522c2d24254" providerId="ADAL" clId="{C3063390-6B3A-4326-85A3-87B5FD284FBC}" dt="2024-07-03T13:47:33.414" v="1748" actId="47"/>
        <pc:sldMkLst>
          <pc:docMk/>
          <pc:sldMk cId="2918243426" sldId="547"/>
        </pc:sldMkLst>
      </pc:sldChg>
      <pc:sldChg chg="modSp mod">
        <pc:chgData name="Jais" userId="1646c356-f850-4711-b7d4-1522c2d24254" providerId="ADAL" clId="{C3063390-6B3A-4326-85A3-87B5FD284FBC}" dt="2024-07-04T07:53:59.380" v="4364" actId="1035"/>
        <pc:sldMkLst>
          <pc:docMk/>
          <pc:sldMk cId="2626737864" sldId="548"/>
        </pc:sldMkLst>
      </pc:sldChg>
      <pc:sldChg chg="addSp delSp modSp mod ord">
        <pc:chgData name="Jais" userId="1646c356-f850-4711-b7d4-1522c2d24254" providerId="ADAL" clId="{C3063390-6B3A-4326-85A3-87B5FD284FBC}" dt="2024-07-02T09:40:02.245" v="161"/>
        <pc:sldMkLst>
          <pc:docMk/>
          <pc:sldMk cId="190311119" sldId="549"/>
        </pc:sldMkLst>
      </pc:sldChg>
      <pc:sldChg chg="modSp del mod">
        <pc:chgData name="Jais" userId="1646c356-f850-4711-b7d4-1522c2d24254" providerId="ADAL" clId="{C3063390-6B3A-4326-85A3-87B5FD284FBC}" dt="2024-07-02T09:40:04.375" v="162" actId="47"/>
        <pc:sldMkLst>
          <pc:docMk/>
          <pc:sldMk cId="939701152" sldId="550"/>
        </pc:sldMkLst>
      </pc:sldChg>
      <pc:sldChg chg="del ord">
        <pc:chgData name="Jais" userId="1646c356-f850-4711-b7d4-1522c2d24254" providerId="ADAL" clId="{C3063390-6B3A-4326-85A3-87B5FD284FBC}" dt="2024-07-04T09:56:55.886" v="5231" actId="47"/>
        <pc:sldMkLst>
          <pc:docMk/>
          <pc:sldMk cId="3788219317" sldId="551"/>
        </pc:sldMkLst>
      </pc:sldChg>
      <pc:sldChg chg="del">
        <pc:chgData name="Jais" userId="1646c356-f850-4711-b7d4-1522c2d24254" providerId="ADAL" clId="{C3063390-6B3A-4326-85A3-87B5FD284FBC}" dt="2024-07-04T09:57:07.960" v="5242" actId="47"/>
        <pc:sldMkLst>
          <pc:docMk/>
          <pc:sldMk cId="2383327962" sldId="553"/>
        </pc:sldMkLst>
      </pc:sldChg>
      <pc:sldChg chg="add">
        <pc:chgData name="Jais" userId="1646c356-f850-4711-b7d4-1522c2d24254" providerId="ADAL" clId="{C3063390-6B3A-4326-85A3-87B5FD284FBC}" dt="2024-07-02T09:39:56.207" v="159"/>
        <pc:sldMkLst>
          <pc:docMk/>
          <pc:sldMk cId="336709854" sldId="554"/>
        </pc:sldMkLst>
      </pc:sldChg>
      <pc:sldChg chg="modSp add mod">
        <pc:chgData name="Jais" userId="1646c356-f850-4711-b7d4-1522c2d24254" providerId="ADAL" clId="{C3063390-6B3A-4326-85A3-87B5FD284FBC}" dt="2024-07-04T07:54:10.289" v="4365" actId="2164"/>
        <pc:sldMkLst>
          <pc:docMk/>
          <pc:sldMk cId="602586875" sldId="555"/>
        </pc:sldMkLst>
      </pc:sldChg>
      <pc:sldChg chg="addSp modSp add mod">
        <pc:chgData name="Jais" userId="1646c356-f850-4711-b7d4-1522c2d24254" providerId="ADAL" clId="{C3063390-6B3A-4326-85A3-87B5FD284FBC}" dt="2024-07-04T08:48:10.460" v="4664" actId="20577"/>
        <pc:sldMkLst>
          <pc:docMk/>
          <pc:sldMk cId="538125175" sldId="556"/>
        </pc:sldMkLst>
      </pc:sldChg>
      <pc:sldChg chg="addSp delSp modSp add mod">
        <pc:chgData name="Jais" userId="1646c356-f850-4711-b7d4-1522c2d24254" providerId="ADAL" clId="{C3063390-6B3A-4326-85A3-87B5FD284FBC}" dt="2024-07-04T09:39:51.405" v="5171" actId="20577"/>
        <pc:sldMkLst>
          <pc:docMk/>
          <pc:sldMk cId="2024926528" sldId="557"/>
        </pc:sldMkLst>
      </pc:sldChg>
      <pc:sldChg chg="modSp add del mod">
        <pc:chgData name="Jais" userId="1646c356-f850-4711-b7d4-1522c2d24254" providerId="ADAL" clId="{C3063390-6B3A-4326-85A3-87B5FD284FBC}" dt="2024-07-04T09:53:00.374" v="5216" actId="47"/>
        <pc:sldMkLst>
          <pc:docMk/>
          <pc:sldMk cId="1167442346" sldId="558"/>
        </pc:sldMkLst>
      </pc:sldChg>
      <pc:sldChg chg="add del">
        <pc:chgData name="Jais" userId="1646c356-f850-4711-b7d4-1522c2d24254" providerId="ADAL" clId="{C3063390-6B3A-4326-85A3-87B5FD284FBC}" dt="2024-07-04T09:10:31.607" v="5052"/>
        <pc:sldMkLst>
          <pc:docMk/>
          <pc:sldMk cId="1884595113" sldId="558"/>
        </pc:sldMkLst>
      </pc:sldChg>
      <pc:sldChg chg="modSp add del mod">
        <pc:chgData name="Jais" userId="1646c356-f850-4711-b7d4-1522c2d24254" providerId="ADAL" clId="{C3063390-6B3A-4326-85A3-87B5FD284FBC}" dt="2024-07-11T09:07:06.189" v="5395" actId="47"/>
        <pc:sldMkLst>
          <pc:docMk/>
          <pc:sldMk cId="2867140605" sldId="559"/>
        </pc:sldMkLst>
      </pc:sldChg>
      <pc:sldChg chg="addSp modSp add mod">
        <pc:chgData name="Jais" userId="1646c356-f850-4711-b7d4-1522c2d24254" providerId="ADAL" clId="{C3063390-6B3A-4326-85A3-87B5FD284FBC}" dt="2024-07-04T09:55:51.461" v="5230" actId="1076"/>
        <pc:sldMkLst>
          <pc:docMk/>
          <pc:sldMk cId="1549504655" sldId="560"/>
        </pc:sldMkLst>
      </pc:sldChg>
      <pc:sldChg chg="modSp add mod">
        <pc:chgData name="Jais" userId="1646c356-f850-4711-b7d4-1522c2d24254" providerId="ADAL" clId="{C3063390-6B3A-4326-85A3-87B5FD284FBC}" dt="2024-07-11T09:14:02.377" v="5782"/>
        <pc:sldMkLst>
          <pc:docMk/>
          <pc:sldMk cId="1834005227" sldId="561"/>
        </pc:sldMkLst>
      </pc:sldChg>
      <pc:sldChg chg="modSp add mod">
        <pc:chgData name="Jais" userId="1646c356-f850-4711-b7d4-1522c2d24254" providerId="ADAL" clId="{C3063390-6B3A-4326-85A3-87B5FD284FBC}" dt="2024-07-11T09:06:02.897" v="5392" actId="113"/>
        <pc:sldMkLst>
          <pc:docMk/>
          <pc:sldMk cId="1938597561" sldId="562"/>
        </pc:sldMkLst>
      </pc:sldChg>
      <pc:sldChg chg="modSp new mod">
        <pc:chgData name="Jais" userId="1646c356-f850-4711-b7d4-1522c2d24254" providerId="ADAL" clId="{C3063390-6B3A-4326-85A3-87B5FD284FBC}" dt="2024-07-11T09:20:59.761" v="6024" actId="20577"/>
        <pc:sldMkLst>
          <pc:docMk/>
          <pc:sldMk cId="100418731" sldId="563"/>
        </pc:sldMkLst>
      </pc:sldChg>
      <pc:sldChg chg="addSp delSp modSp new mod">
        <pc:chgData name="Jais" userId="1646c356-f850-4711-b7d4-1522c2d24254" providerId="ADAL" clId="{C3063390-6B3A-4326-85A3-87B5FD284FBC}" dt="2024-07-11T09:25:04.666" v="6175" actId="1035"/>
        <pc:sldMkLst>
          <pc:docMk/>
          <pc:sldMk cId="1039677348" sldId="564"/>
        </pc:sldMkLst>
      </pc:sldChg>
      <pc:sldChg chg="modSp new mod">
        <pc:chgData name="Jais" userId="1646c356-f850-4711-b7d4-1522c2d24254" providerId="ADAL" clId="{C3063390-6B3A-4326-85A3-87B5FD284FBC}" dt="2024-07-11T09:26:58.977" v="6249" actId="20577"/>
        <pc:sldMkLst>
          <pc:docMk/>
          <pc:sldMk cId="2978761541" sldId="565"/>
        </pc:sldMkLst>
      </pc:sldChg>
      <pc:sldChg chg="addSp delSp modSp new mod">
        <pc:chgData name="Jais" userId="1646c356-f850-4711-b7d4-1522c2d24254" providerId="ADAL" clId="{C3063390-6B3A-4326-85A3-87B5FD284FBC}" dt="2024-07-11T10:00:22.730" v="7341" actId="20577"/>
        <pc:sldMkLst>
          <pc:docMk/>
          <pc:sldMk cId="1763215772" sldId="566"/>
        </pc:sldMkLst>
      </pc:sldChg>
      <pc:sldMasterChg chg="delSldLayout">
        <pc:chgData name="Jais" userId="1646c356-f850-4711-b7d4-1522c2d24254" providerId="ADAL" clId="{C3063390-6B3A-4326-85A3-87B5FD284FBC}" dt="2024-07-04T09:57:19.247" v="5245" actId="47"/>
        <pc:sldMasterMkLst>
          <pc:docMk/>
          <pc:sldMasterMk cId="2628818035" sldId="2147483648"/>
        </pc:sldMasterMkLst>
        <pc:sldLayoutChg chg="del">
          <pc:chgData name="Jais" userId="1646c356-f850-4711-b7d4-1522c2d24254" providerId="ADAL" clId="{C3063390-6B3A-4326-85A3-87B5FD284FBC}" dt="2024-07-04T09:56:57.291" v="5233" actId="47"/>
          <pc:sldLayoutMkLst>
            <pc:docMk/>
            <pc:sldMasterMk cId="2628818035" sldId="2147483648"/>
            <pc:sldLayoutMk cId="2030354274" sldId="2147483655"/>
          </pc:sldLayoutMkLst>
        </pc:sldLayoutChg>
        <pc:sldLayoutChg chg="del">
          <pc:chgData name="Jais" userId="1646c356-f850-4711-b7d4-1522c2d24254" providerId="ADAL" clId="{C3063390-6B3A-4326-85A3-87B5FD284FBC}" dt="2024-07-04T09:57:19.247" v="5245" actId="47"/>
          <pc:sldLayoutMkLst>
            <pc:docMk/>
            <pc:sldMasterMk cId="2628818035" sldId="2147483648"/>
            <pc:sldLayoutMk cId="914509486" sldId="2147483656"/>
          </pc:sldLayoutMkLst>
        </pc:sldLayoutChg>
        <pc:sldLayoutChg chg="del">
          <pc:chgData name="Jais" userId="1646c356-f850-4711-b7d4-1522c2d24254" providerId="ADAL" clId="{C3063390-6B3A-4326-85A3-87B5FD284FBC}" dt="2024-07-04T09:57:05.372" v="5239" actId="47"/>
          <pc:sldLayoutMkLst>
            <pc:docMk/>
            <pc:sldMasterMk cId="2628818035" sldId="2147483648"/>
            <pc:sldLayoutMk cId="3024873488" sldId="2147483657"/>
          </pc:sldLayoutMkLst>
        </pc:sldLayoutChg>
      </pc:sldMasterChg>
    </pc:docChg>
  </pc:docChgLst>
  <pc:docChgLst>
    <pc:chgData name="Jais" userId="1646c356-f850-4711-b7d4-1522c2d24254" providerId="ADAL" clId="{BD444195-BD04-4590-8AFF-D9AEE925A6C3}"/>
    <pc:docChg chg="undo redo custSel addSld delSld modSld sldOrd">
      <pc:chgData name="Jais" userId="1646c356-f850-4711-b7d4-1522c2d24254" providerId="ADAL" clId="{BD444195-BD04-4590-8AFF-D9AEE925A6C3}" dt="2024-10-04T06:48:03.399" v="2325" actId="113"/>
      <pc:docMkLst>
        <pc:docMk/>
      </pc:docMkLst>
      <pc:sldChg chg="modSp mod">
        <pc:chgData name="Jais" userId="1646c356-f850-4711-b7d4-1522c2d24254" providerId="ADAL" clId="{BD444195-BD04-4590-8AFF-D9AEE925A6C3}" dt="2024-10-04T06:46:44.757" v="2311" actId="20577"/>
        <pc:sldMkLst>
          <pc:docMk/>
          <pc:sldMk cId="887562972" sldId="257"/>
        </pc:sldMkLst>
      </pc:sldChg>
      <pc:sldChg chg="modSp mod">
        <pc:chgData name="Jais" userId="1646c356-f850-4711-b7d4-1522c2d24254" providerId="ADAL" clId="{BD444195-BD04-4590-8AFF-D9AEE925A6C3}" dt="2024-10-02T07:18:04.083" v="2272" actId="20577"/>
        <pc:sldMkLst>
          <pc:docMk/>
          <pc:sldMk cId="1539829680" sldId="258"/>
        </pc:sldMkLst>
      </pc:sldChg>
      <pc:sldChg chg="add">
        <pc:chgData name="Jais" userId="1646c356-f850-4711-b7d4-1522c2d24254" providerId="ADAL" clId="{BD444195-BD04-4590-8AFF-D9AEE925A6C3}" dt="2024-09-30T08:10:15.957" v="1074"/>
        <pc:sldMkLst>
          <pc:docMk/>
          <pc:sldMk cId="3926693349" sldId="266"/>
        </pc:sldMkLst>
      </pc:sldChg>
      <pc:sldChg chg="add">
        <pc:chgData name="Jais" userId="1646c356-f850-4711-b7d4-1522c2d24254" providerId="ADAL" clId="{BD444195-BD04-4590-8AFF-D9AEE925A6C3}" dt="2024-09-30T08:10:15.957" v="1074"/>
        <pc:sldMkLst>
          <pc:docMk/>
          <pc:sldMk cId="3102440295" sldId="373"/>
        </pc:sldMkLst>
      </pc:sldChg>
      <pc:sldChg chg="add">
        <pc:chgData name="Jais" userId="1646c356-f850-4711-b7d4-1522c2d24254" providerId="ADAL" clId="{BD444195-BD04-4590-8AFF-D9AEE925A6C3}" dt="2024-09-30T08:10:15.957" v="1074"/>
        <pc:sldMkLst>
          <pc:docMk/>
          <pc:sldMk cId="294476335" sldId="403"/>
        </pc:sldMkLst>
      </pc:sldChg>
      <pc:sldChg chg="add">
        <pc:chgData name="Jais" userId="1646c356-f850-4711-b7d4-1522c2d24254" providerId="ADAL" clId="{BD444195-BD04-4590-8AFF-D9AEE925A6C3}" dt="2024-09-30T08:10:15.957" v="1074"/>
        <pc:sldMkLst>
          <pc:docMk/>
          <pc:sldMk cId="625233037" sldId="405"/>
        </pc:sldMkLst>
      </pc:sldChg>
      <pc:sldChg chg="add">
        <pc:chgData name="Jais" userId="1646c356-f850-4711-b7d4-1522c2d24254" providerId="ADAL" clId="{BD444195-BD04-4590-8AFF-D9AEE925A6C3}" dt="2024-09-30T08:10:15.957" v="1074"/>
        <pc:sldMkLst>
          <pc:docMk/>
          <pc:sldMk cId="3647114875" sldId="430"/>
        </pc:sldMkLst>
      </pc:sldChg>
      <pc:sldChg chg="modSp add mod">
        <pc:chgData name="Jais" userId="1646c356-f850-4711-b7d4-1522c2d24254" providerId="ADAL" clId="{BD444195-BD04-4590-8AFF-D9AEE925A6C3}" dt="2024-09-30T08:14:31.479" v="1158" actId="14100"/>
        <pc:sldMkLst>
          <pc:docMk/>
          <pc:sldMk cId="3591245346" sldId="458"/>
        </pc:sldMkLst>
      </pc:sldChg>
      <pc:sldChg chg="add">
        <pc:chgData name="Jais" userId="1646c356-f850-4711-b7d4-1522c2d24254" providerId="ADAL" clId="{BD444195-BD04-4590-8AFF-D9AEE925A6C3}" dt="2024-10-02T08:58:06.698" v="2307"/>
        <pc:sldMkLst>
          <pc:docMk/>
          <pc:sldMk cId="1611079920" sldId="482"/>
        </pc:sldMkLst>
      </pc:sldChg>
      <pc:sldChg chg="add">
        <pc:chgData name="Jais" userId="1646c356-f850-4711-b7d4-1522c2d24254" providerId="ADAL" clId="{BD444195-BD04-4590-8AFF-D9AEE925A6C3}" dt="2024-09-30T08:10:15.957" v="1074"/>
        <pc:sldMkLst>
          <pc:docMk/>
          <pc:sldMk cId="1153341432" sldId="500"/>
        </pc:sldMkLst>
      </pc:sldChg>
      <pc:sldChg chg="modSp add mod">
        <pc:chgData name="Jais" userId="1646c356-f850-4711-b7d4-1522c2d24254" providerId="ADAL" clId="{BD444195-BD04-4590-8AFF-D9AEE925A6C3}" dt="2024-09-30T11:30:30.794" v="2155" actId="1076"/>
        <pc:sldMkLst>
          <pc:docMk/>
          <pc:sldMk cId="3357869024" sldId="511"/>
        </pc:sldMkLst>
      </pc:sldChg>
      <pc:sldChg chg="add">
        <pc:chgData name="Jais" userId="1646c356-f850-4711-b7d4-1522c2d24254" providerId="ADAL" clId="{BD444195-BD04-4590-8AFF-D9AEE925A6C3}" dt="2024-09-30T08:10:15.957" v="1074"/>
        <pc:sldMkLst>
          <pc:docMk/>
          <pc:sldMk cId="3910348424" sldId="536"/>
        </pc:sldMkLst>
      </pc:sldChg>
      <pc:sldChg chg="add mod modShow">
        <pc:chgData name="Jais" userId="1646c356-f850-4711-b7d4-1522c2d24254" providerId="ADAL" clId="{BD444195-BD04-4590-8AFF-D9AEE925A6C3}" dt="2024-10-02T08:58:37.879" v="2309" actId="729"/>
        <pc:sldMkLst>
          <pc:docMk/>
          <pc:sldMk cId="1959117902" sldId="537"/>
        </pc:sldMkLst>
      </pc:sldChg>
      <pc:sldChg chg="mod modShow">
        <pc:chgData name="Jais" userId="1646c356-f850-4711-b7d4-1522c2d24254" providerId="ADAL" clId="{BD444195-BD04-4590-8AFF-D9AEE925A6C3}" dt="2024-10-02T07:06:56.117" v="2162" actId="729"/>
        <pc:sldMkLst>
          <pc:docMk/>
          <pc:sldMk cId="2626737864" sldId="548"/>
        </pc:sldMkLst>
      </pc:sldChg>
      <pc:sldChg chg="ord">
        <pc:chgData name="Jais" userId="1646c356-f850-4711-b7d4-1522c2d24254" providerId="ADAL" clId="{BD444195-BD04-4590-8AFF-D9AEE925A6C3}" dt="2024-09-30T08:11:00.204" v="1077"/>
        <pc:sldMkLst>
          <pc:docMk/>
          <pc:sldMk cId="792058574" sldId="552"/>
        </pc:sldMkLst>
      </pc:sldChg>
      <pc:sldChg chg="add">
        <pc:chgData name="Jais" userId="1646c356-f850-4711-b7d4-1522c2d24254" providerId="ADAL" clId="{BD444195-BD04-4590-8AFF-D9AEE925A6C3}" dt="2024-09-30T08:10:15.957" v="1074"/>
        <pc:sldMkLst>
          <pc:docMk/>
          <pc:sldMk cId="157867574" sldId="553"/>
        </pc:sldMkLst>
      </pc:sldChg>
      <pc:sldChg chg="modSp mod">
        <pc:chgData name="Jais" userId="1646c356-f850-4711-b7d4-1522c2d24254" providerId="ADAL" clId="{BD444195-BD04-4590-8AFF-D9AEE925A6C3}" dt="2024-09-30T07:32:10.090" v="457" actId="20577"/>
        <pc:sldMkLst>
          <pc:docMk/>
          <pc:sldMk cId="336709854" sldId="554"/>
        </pc:sldMkLst>
      </pc:sldChg>
      <pc:sldChg chg="mod modShow">
        <pc:chgData name="Jais" userId="1646c356-f850-4711-b7d4-1522c2d24254" providerId="ADAL" clId="{BD444195-BD04-4590-8AFF-D9AEE925A6C3}" dt="2024-10-02T07:07:10.968" v="2163" actId="729"/>
        <pc:sldMkLst>
          <pc:docMk/>
          <pc:sldMk cId="602586875" sldId="555"/>
        </pc:sldMkLst>
      </pc:sldChg>
      <pc:sldChg chg="modSp mod">
        <pc:chgData name="Jais" userId="1646c356-f850-4711-b7d4-1522c2d24254" providerId="ADAL" clId="{BD444195-BD04-4590-8AFF-D9AEE925A6C3}" dt="2024-09-30T09:01:09.495" v="1655" actId="20577"/>
        <pc:sldMkLst>
          <pc:docMk/>
          <pc:sldMk cId="538125175" sldId="556"/>
        </pc:sldMkLst>
      </pc:sldChg>
      <pc:sldChg chg="modSp mod">
        <pc:chgData name="Jais" userId="1646c356-f850-4711-b7d4-1522c2d24254" providerId="ADAL" clId="{BD444195-BD04-4590-8AFF-D9AEE925A6C3}" dt="2024-10-02T08:56:46.012" v="2306" actId="20577"/>
        <pc:sldMkLst>
          <pc:docMk/>
          <pc:sldMk cId="2024926528" sldId="557"/>
        </pc:sldMkLst>
      </pc:sldChg>
      <pc:sldChg chg="modSp mod ord">
        <pc:chgData name="Jais" userId="1646c356-f850-4711-b7d4-1522c2d24254" providerId="ADAL" clId="{BD444195-BD04-4590-8AFF-D9AEE925A6C3}" dt="2024-10-02T07:20:33.704" v="2291" actId="1076"/>
        <pc:sldMkLst>
          <pc:docMk/>
          <pc:sldMk cId="1549504655" sldId="560"/>
        </pc:sldMkLst>
      </pc:sldChg>
      <pc:sldChg chg="del">
        <pc:chgData name="Jais" userId="1646c356-f850-4711-b7d4-1522c2d24254" providerId="ADAL" clId="{BD444195-BD04-4590-8AFF-D9AEE925A6C3}" dt="2024-09-30T07:33:32.522" v="458" actId="47"/>
        <pc:sldMkLst>
          <pc:docMk/>
          <pc:sldMk cId="1834005227" sldId="561"/>
        </pc:sldMkLst>
      </pc:sldChg>
      <pc:sldChg chg="del">
        <pc:chgData name="Jais" userId="1646c356-f850-4711-b7d4-1522c2d24254" providerId="ADAL" clId="{BD444195-BD04-4590-8AFF-D9AEE925A6C3}" dt="2024-09-30T09:02:04.251" v="1657" actId="47"/>
        <pc:sldMkLst>
          <pc:docMk/>
          <pc:sldMk cId="1938597561" sldId="562"/>
        </pc:sldMkLst>
      </pc:sldChg>
      <pc:sldChg chg="del">
        <pc:chgData name="Jais" userId="1646c356-f850-4711-b7d4-1522c2d24254" providerId="ADAL" clId="{BD444195-BD04-4590-8AFF-D9AEE925A6C3}" dt="2024-09-30T09:04:31.426" v="1665" actId="47"/>
        <pc:sldMkLst>
          <pc:docMk/>
          <pc:sldMk cId="100418731" sldId="563"/>
        </pc:sldMkLst>
      </pc:sldChg>
      <pc:sldChg chg="del">
        <pc:chgData name="Jais" userId="1646c356-f850-4711-b7d4-1522c2d24254" providerId="ADAL" clId="{BD444195-BD04-4590-8AFF-D9AEE925A6C3}" dt="2024-09-30T09:04:32.134" v="1666" actId="47"/>
        <pc:sldMkLst>
          <pc:docMk/>
          <pc:sldMk cId="1039677348" sldId="564"/>
        </pc:sldMkLst>
      </pc:sldChg>
      <pc:sldChg chg="del">
        <pc:chgData name="Jais" userId="1646c356-f850-4711-b7d4-1522c2d24254" providerId="ADAL" clId="{BD444195-BD04-4590-8AFF-D9AEE925A6C3}" dt="2024-09-30T09:04:35.159" v="1668" actId="47"/>
        <pc:sldMkLst>
          <pc:docMk/>
          <pc:sldMk cId="2978761541" sldId="565"/>
        </pc:sldMkLst>
      </pc:sldChg>
      <pc:sldChg chg="del">
        <pc:chgData name="Jais" userId="1646c356-f850-4711-b7d4-1522c2d24254" providerId="ADAL" clId="{BD444195-BD04-4590-8AFF-D9AEE925A6C3}" dt="2024-09-30T09:04:33.051" v="1667" actId="47"/>
        <pc:sldMkLst>
          <pc:docMk/>
          <pc:sldMk cId="1763215772" sldId="566"/>
        </pc:sldMkLst>
      </pc:sldChg>
      <pc:sldChg chg="modSp add del mod">
        <pc:chgData name="Jais" userId="1646c356-f850-4711-b7d4-1522c2d24254" providerId="ADAL" clId="{BD444195-BD04-4590-8AFF-D9AEE925A6C3}" dt="2024-10-02T07:19:05.934" v="2280" actId="47"/>
        <pc:sldMkLst>
          <pc:docMk/>
          <pc:sldMk cId="2214133786" sldId="567"/>
        </pc:sldMkLst>
      </pc:sldChg>
      <pc:sldChg chg="add">
        <pc:chgData name="Jais" userId="1646c356-f850-4711-b7d4-1522c2d24254" providerId="ADAL" clId="{BD444195-BD04-4590-8AFF-D9AEE925A6C3}" dt="2024-09-30T08:10:15.957" v="1074"/>
        <pc:sldMkLst>
          <pc:docMk/>
          <pc:sldMk cId="4185927086" sldId="568"/>
        </pc:sldMkLst>
      </pc:sldChg>
      <pc:sldChg chg="add">
        <pc:chgData name="Jais" userId="1646c356-f850-4711-b7d4-1522c2d24254" providerId="ADAL" clId="{BD444195-BD04-4590-8AFF-D9AEE925A6C3}" dt="2024-09-30T08:10:15.957" v="1074"/>
        <pc:sldMkLst>
          <pc:docMk/>
          <pc:sldMk cId="1011985764" sldId="569"/>
        </pc:sldMkLst>
      </pc:sldChg>
      <pc:sldChg chg="add">
        <pc:chgData name="Jais" userId="1646c356-f850-4711-b7d4-1522c2d24254" providerId="ADAL" clId="{BD444195-BD04-4590-8AFF-D9AEE925A6C3}" dt="2024-09-30T08:10:15.957" v="1074"/>
        <pc:sldMkLst>
          <pc:docMk/>
          <pc:sldMk cId="1595246685" sldId="570"/>
        </pc:sldMkLst>
      </pc:sldChg>
      <pc:sldChg chg="add">
        <pc:chgData name="Jais" userId="1646c356-f850-4711-b7d4-1522c2d24254" providerId="ADAL" clId="{BD444195-BD04-4590-8AFF-D9AEE925A6C3}" dt="2024-09-30T08:10:15.957" v="1074"/>
        <pc:sldMkLst>
          <pc:docMk/>
          <pc:sldMk cId="2131387967" sldId="571"/>
        </pc:sldMkLst>
      </pc:sldChg>
      <pc:sldChg chg="add">
        <pc:chgData name="Jais" userId="1646c356-f850-4711-b7d4-1522c2d24254" providerId="ADAL" clId="{BD444195-BD04-4590-8AFF-D9AEE925A6C3}" dt="2024-09-30T08:10:15.957" v="1074"/>
        <pc:sldMkLst>
          <pc:docMk/>
          <pc:sldMk cId="2599338096" sldId="572"/>
        </pc:sldMkLst>
      </pc:sldChg>
      <pc:sldChg chg="add">
        <pc:chgData name="Jais" userId="1646c356-f850-4711-b7d4-1522c2d24254" providerId="ADAL" clId="{BD444195-BD04-4590-8AFF-D9AEE925A6C3}" dt="2024-09-30T08:10:15.957" v="1074"/>
        <pc:sldMkLst>
          <pc:docMk/>
          <pc:sldMk cId="1058678927" sldId="573"/>
        </pc:sldMkLst>
      </pc:sldChg>
      <pc:sldChg chg="add">
        <pc:chgData name="Jais" userId="1646c356-f850-4711-b7d4-1522c2d24254" providerId="ADAL" clId="{BD444195-BD04-4590-8AFF-D9AEE925A6C3}" dt="2024-09-30T08:10:15.957" v="1074"/>
        <pc:sldMkLst>
          <pc:docMk/>
          <pc:sldMk cId="3686929707" sldId="574"/>
        </pc:sldMkLst>
      </pc:sldChg>
      <pc:sldChg chg="add">
        <pc:chgData name="Jais" userId="1646c356-f850-4711-b7d4-1522c2d24254" providerId="ADAL" clId="{BD444195-BD04-4590-8AFF-D9AEE925A6C3}" dt="2024-09-30T08:10:15.957" v="1074"/>
        <pc:sldMkLst>
          <pc:docMk/>
          <pc:sldMk cId="4009210840" sldId="575"/>
        </pc:sldMkLst>
      </pc:sldChg>
      <pc:sldChg chg="add">
        <pc:chgData name="Jais" userId="1646c356-f850-4711-b7d4-1522c2d24254" providerId="ADAL" clId="{BD444195-BD04-4590-8AFF-D9AEE925A6C3}" dt="2024-09-30T08:10:15.957" v="1074"/>
        <pc:sldMkLst>
          <pc:docMk/>
          <pc:sldMk cId="718156023" sldId="577"/>
        </pc:sldMkLst>
      </pc:sldChg>
      <pc:sldChg chg="add">
        <pc:chgData name="Jais" userId="1646c356-f850-4711-b7d4-1522c2d24254" providerId="ADAL" clId="{BD444195-BD04-4590-8AFF-D9AEE925A6C3}" dt="2024-09-30T08:10:15.957" v="1074"/>
        <pc:sldMkLst>
          <pc:docMk/>
          <pc:sldMk cId="3350249747" sldId="578"/>
        </pc:sldMkLst>
      </pc:sldChg>
      <pc:sldChg chg="add">
        <pc:chgData name="Jais" userId="1646c356-f850-4711-b7d4-1522c2d24254" providerId="ADAL" clId="{BD444195-BD04-4590-8AFF-D9AEE925A6C3}" dt="2024-09-30T08:10:15.957" v="1074"/>
        <pc:sldMkLst>
          <pc:docMk/>
          <pc:sldMk cId="461957184" sldId="579"/>
        </pc:sldMkLst>
      </pc:sldChg>
      <pc:sldChg chg="add">
        <pc:chgData name="Jais" userId="1646c356-f850-4711-b7d4-1522c2d24254" providerId="ADAL" clId="{BD444195-BD04-4590-8AFF-D9AEE925A6C3}" dt="2024-09-30T08:10:15.957" v="1074"/>
        <pc:sldMkLst>
          <pc:docMk/>
          <pc:sldMk cId="734423584" sldId="580"/>
        </pc:sldMkLst>
      </pc:sldChg>
      <pc:sldChg chg="add">
        <pc:chgData name="Jais" userId="1646c356-f850-4711-b7d4-1522c2d24254" providerId="ADAL" clId="{BD444195-BD04-4590-8AFF-D9AEE925A6C3}" dt="2024-09-30T08:10:15.957" v="1074"/>
        <pc:sldMkLst>
          <pc:docMk/>
          <pc:sldMk cId="1352865156" sldId="581"/>
        </pc:sldMkLst>
      </pc:sldChg>
      <pc:sldChg chg="add">
        <pc:chgData name="Jais" userId="1646c356-f850-4711-b7d4-1522c2d24254" providerId="ADAL" clId="{BD444195-BD04-4590-8AFF-D9AEE925A6C3}" dt="2024-09-30T08:10:15.957" v="1074"/>
        <pc:sldMkLst>
          <pc:docMk/>
          <pc:sldMk cId="1601736571" sldId="582"/>
        </pc:sldMkLst>
      </pc:sldChg>
      <pc:sldChg chg="modSp add del mod">
        <pc:chgData name="Jais" userId="1646c356-f850-4711-b7d4-1522c2d24254" providerId="ADAL" clId="{BD444195-BD04-4590-8AFF-D9AEE925A6C3}" dt="2024-09-30T08:55:31.210" v="1175" actId="47"/>
        <pc:sldMkLst>
          <pc:docMk/>
          <pc:sldMk cId="130069490" sldId="583"/>
        </pc:sldMkLst>
      </pc:sldChg>
      <pc:sldChg chg="modSp add del mod">
        <pc:chgData name="Jais" userId="1646c356-f850-4711-b7d4-1522c2d24254" providerId="ADAL" clId="{BD444195-BD04-4590-8AFF-D9AEE925A6C3}" dt="2024-10-02T07:21:25.157" v="2294" actId="47"/>
        <pc:sldMkLst>
          <pc:docMk/>
          <pc:sldMk cId="1991325520" sldId="584"/>
        </pc:sldMkLst>
      </pc:sldChg>
      <pc:sldChg chg="modSp add del mod">
        <pc:chgData name="Jais" userId="1646c356-f850-4711-b7d4-1522c2d24254" providerId="ADAL" clId="{BD444195-BD04-4590-8AFF-D9AEE925A6C3}" dt="2024-10-02T07:19:21.565" v="2283" actId="47"/>
        <pc:sldMkLst>
          <pc:docMk/>
          <pc:sldMk cId="339327364" sldId="585"/>
        </pc:sldMkLst>
      </pc:sldChg>
      <pc:sldChg chg="modSp add del mod ord">
        <pc:chgData name="Jais" userId="1646c356-f850-4711-b7d4-1522c2d24254" providerId="ADAL" clId="{BD444195-BD04-4590-8AFF-D9AEE925A6C3}" dt="2024-10-02T07:22:26.364" v="2297" actId="47"/>
        <pc:sldMkLst>
          <pc:docMk/>
          <pc:sldMk cId="2803157569" sldId="586"/>
        </pc:sldMkLst>
      </pc:sldChg>
      <pc:sldChg chg="add del">
        <pc:chgData name="Jais" userId="1646c356-f850-4711-b7d4-1522c2d24254" providerId="ADAL" clId="{BD444195-BD04-4590-8AFF-D9AEE925A6C3}" dt="2024-09-30T09:18:58.948" v="2069" actId="47"/>
        <pc:sldMkLst>
          <pc:docMk/>
          <pc:sldMk cId="248512771" sldId="587"/>
        </pc:sldMkLst>
      </pc:sldChg>
      <pc:sldChg chg="modSp add del mod ord">
        <pc:chgData name="Jais" userId="1646c356-f850-4711-b7d4-1522c2d24254" providerId="ADAL" clId="{BD444195-BD04-4590-8AFF-D9AEE925A6C3}" dt="2024-10-04T06:47:42.322" v="2322" actId="47"/>
        <pc:sldMkLst>
          <pc:docMk/>
          <pc:sldMk cId="3653187656" sldId="588"/>
        </pc:sldMkLst>
      </pc:sldChg>
      <pc:sldChg chg="add del">
        <pc:chgData name="Jais" userId="1646c356-f850-4711-b7d4-1522c2d24254" providerId="ADAL" clId="{BD444195-BD04-4590-8AFF-D9AEE925A6C3}" dt="2024-09-30T09:20:27.810" v="2075" actId="47"/>
        <pc:sldMkLst>
          <pc:docMk/>
          <pc:sldMk cId="4150696614" sldId="589"/>
        </pc:sldMkLst>
      </pc:sldChg>
      <pc:sldChg chg="add del">
        <pc:chgData name="Jais" userId="1646c356-f850-4711-b7d4-1522c2d24254" providerId="ADAL" clId="{BD444195-BD04-4590-8AFF-D9AEE925A6C3}" dt="2024-09-30T09:20:28.698" v="2076" actId="47"/>
        <pc:sldMkLst>
          <pc:docMk/>
          <pc:sldMk cId="560619839" sldId="590"/>
        </pc:sldMkLst>
      </pc:sldChg>
      <pc:sldChg chg="add del">
        <pc:chgData name="Jais" userId="1646c356-f850-4711-b7d4-1522c2d24254" providerId="ADAL" clId="{BD444195-BD04-4590-8AFF-D9AEE925A6C3}" dt="2024-09-30T09:20:29.431" v="2077" actId="47"/>
        <pc:sldMkLst>
          <pc:docMk/>
          <pc:sldMk cId="2247920846" sldId="591"/>
        </pc:sldMkLst>
      </pc:sldChg>
      <pc:sldChg chg="addSp delSp modSp add mod">
        <pc:chgData name="Jais" userId="1646c356-f850-4711-b7d4-1522c2d24254" providerId="ADAL" clId="{BD444195-BD04-4590-8AFF-D9AEE925A6C3}" dt="2024-09-30T11:29:34.666" v="2145" actId="1076"/>
        <pc:sldMkLst>
          <pc:docMk/>
          <pc:sldMk cId="3550646712" sldId="592"/>
        </pc:sldMkLst>
      </pc:sldChg>
      <pc:sldChg chg="add del">
        <pc:chgData name="Jais" userId="1646c356-f850-4711-b7d4-1522c2d24254" providerId="ADAL" clId="{BD444195-BD04-4590-8AFF-D9AEE925A6C3}" dt="2024-10-02T07:22:56.070" v="2299" actId="47"/>
        <pc:sldMkLst>
          <pc:docMk/>
          <pc:sldMk cId="716359487" sldId="593"/>
        </pc:sldMkLst>
      </pc:sldChg>
      <pc:sldChg chg="modSp add mod">
        <pc:chgData name="Jais" userId="1646c356-f850-4711-b7d4-1522c2d24254" providerId="ADAL" clId="{BD444195-BD04-4590-8AFF-D9AEE925A6C3}" dt="2024-10-02T07:19:02.906" v="2279" actId="113"/>
        <pc:sldMkLst>
          <pc:docMk/>
          <pc:sldMk cId="302784625" sldId="594"/>
        </pc:sldMkLst>
      </pc:sldChg>
      <pc:sldChg chg="modSp add mod">
        <pc:chgData name="Jais" userId="1646c356-f850-4711-b7d4-1522c2d24254" providerId="ADAL" clId="{BD444195-BD04-4590-8AFF-D9AEE925A6C3}" dt="2024-10-04T06:47:01.006" v="2313" actId="20577"/>
        <pc:sldMkLst>
          <pc:docMk/>
          <pc:sldMk cId="4054262736" sldId="595"/>
        </pc:sldMkLst>
      </pc:sldChg>
      <pc:sldChg chg="modSp add mod">
        <pc:chgData name="Jais" userId="1646c356-f850-4711-b7d4-1522c2d24254" providerId="ADAL" clId="{BD444195-BD04-4590-8AFF-D9AEE925A6C3}" dt="2024-10-04T06:47:05.392" v="2315" actId="20577"/>
        <pc:sldMkLst>
          <pc:docMk/>
          <pc:sldMk cId="3357241840" sldId="596"/>
        </pc:sldMkLst>
      </pc:sldChg>
      <pc:sldChg chg="modSp add mod">
        <pc:chgData name="Jais" userId="1646c356-f850-4711-b7d4-1522c2d24254" providerId="ADAL" clId="{BD444195-BD04-4590-8AFF-D9AEE925A6C3}" dt="2024-10-04T06:47:15.617" v="2317" actId="20577"/>
        <pc:sldMkLst>
          <pc:docMk/>
          <pc:sldMk cId="2712813264" sldId="597"/>
        </pc:sldMkLst>
      </pc:sldChg>
      <pc:sldChg chg="add del">
        <pc:chgData name="Jais" userId="1646c356-f850-4711-b7d4-1522c2d24254" providerId="ADAL" clId="{BD444195-BD04-4590-8AFF-D9AEE925A6C3}" dt="2024-10-02T08:55:54.329" v="2300" actId="47"/>
        <pc:sldMkLst>
          <pc:docMk/>
          <pc:sldMk cId="175487409" sldId="598"/>
        </pc:sldMkLst>
      </pc:sldChg>
      <pc:sldChg chg="add">
        <pc:chgData name="Jais" userId="1646c356-f850-4711-b7d4-1522c2d24254" providerId="ADAL" clId="{BD444195-BD04-4590-8AFF-D9AEE925A6C3}" dt="2024-10-02T07:22:53.590" v="2298"/>
        <pc:sldMkLst>
          <pc:docMk/>
          <pc:sldMk cId="3405949820" sldId="599"/>
        </pc:sldMkLst>
      </pc:sldChg>
      <pc:sldChg chg="modSp add mod">
        <pc:chgData name="Jais" userId="1646c356-f850-4711-b7d4-1522c2d24254" providerId="ADAL" clId="{BD444195-BD04-4590-8AFF-D9AEE925A6C3}" dt="2024-10-04T06:48:03.399" v="2325" actId="113"/>
        <pc:sldMkLst>
          <pc:docMk/>
          <pc:sldMk cId="2150443773" sldId="600"/>
        </pc:sldMkLst>
      </pc:sldChg>
    </pc:docChg>
  </pc:docChgLst>
  <pc:docChgLst>
    <pc:chgData name="Jais Poulsen" userId="1646c356-f850-4711-b7d4-1522c2d24254" providerId="ADAL" clId="{66E3C69B-2FE6-4E98-986E-F7AA4BE6B255}"/>
    <pc:docChg chg="addSld modSld sldOrd">
      <pc:chgData name="Jais Poulsen" userId="1646c356-f850-4711-b7d4-1522c2d24254" providerId="ADAL" clId="{66E3C69B-2FE6-4E98-986E-F7AA4BE6B255}" dt="2025-03-09T20:02:47.974" v="4" actId="113"/>
      <pc:docMkLst>
        <pc:docMk/>
      </pc:docMkLst>
      <pc:sldChg chg="ord">
        <pc:chgData name="Jais Poulsen" userId="1646c356-f850-4711-b7d4-1522c2d24254" providerId="ADAL" clId="{66E3C69B-2FE6-4E98-986E-F7AA4BE6B255}" dt="2025-02-18T11:24:01.258" v="1"/>
        <pc:sldMkLst>
          <pc:docMk/>
          <pc:sldMk cId="1268980747" sldId="602"/>
        </pc:sldMkLst>
      </pc:sldChg>
      <pc:sldChg chg="modSp add mod">
        <pc:chgData name="Jais Poulsen" userId="1646c356-f850-4711-b7d4-1522c2d24254" providerId="ADAL" clId="{66E3C69B-2FE6-4E98-986E-F7AA4BE6B255}" dt="2025-03-09T20:02:47.974" v="4" actId="113"/>
        <pc:sldMkLst>
          <pc:docMk/>
          <pc:sldMk cId="2616208531" sldId="611"/>
        </pc:sldMkLst>
        <pc:spChg chg="mod">
          <ac:chgData name="Jais Poulsen" userId="1646c356-f850-4711-b7d4-1522c2d24254" providerId="ADAL" clId="{66E3C69B-2FE6-4E98-986E-F7AA4BE6B255}" dt="2025-03-09T20:02:47.974" v="4" actId="113"/>
          <ac:spMkLst>
            <pc:docMk/>
            <pc:sldMk cId="2616208531" sldId="611"/>
            <ac:spMk id="5" creationId="{BE346F04-F2BC-B434-AB33-505F58C88B5B}"/>
          </ac:spMkLst>
        </pc:spChg>
      </pc:sldChg>
    </pc:docChg>
  </pc:docChgLst>
  <pc:docChgLst>
    <pc:chgData name="Jais Poulsen" userId="1646c356-f850-4711-b7d4-1522c2d24254" providerId="ADAL" clId="{6C0237D4-AAA6-4CE7-9256-840CD1D704C9}"/>
    <pc:docChg chg="undo custSel addSld delSld modSld sldOrd">
      <pc:chgData name="Jais Poulsen" userId="1646c356-f850-4711-b7d4-1522c2d24254" providerId="ADAL" clId="{6C0237D4-AAA6-4CE7-9256-840CD1D704C9}" dt="2023-09-26T11:18:23.245" v="1191" actId="1076"/>
      <pc:docMkLst>
        <pc:docMk/>
      </pc:docMkLst>
      <pc:sldChg chg="addSp delSp modSp mod">
        <pc:chgData name="Jais Poulsen" userId="1646c356-f850-4711-b7d4-1522c2d24254" providerId="ADAL" clId="{6C0237D4-AAA6-4CE7-9256-840CD1D704C9}" dt="2023-09-19T08:36:15.780" v="593" actId="20577"/>
        <pc:sldMkLst>
          <pc:docMk/>
          <pc:sldMk cId="887562972" sldId="257"/>
        </pc:sldMkLst>
      </pc:sldChg>
      <pc:sldChg chg="modSp mod ord">
        <pc:chgData name="Jais Poulsen" userId="1646c356-f850-4711-b7d4-1522c2d24254" providerId="ADAL" clId="{6C0237D4-AAA6-4CE7-9256-840CD1D704C9}" dt="2023-09-26T11:15:18.642" v="1159" actId="20577"/>
        <pc:sldMkLst>
          <pc:docMk/>
          <pc:sldMk cId="1539829680" sldId="258"/>
        </pc:sldMkLst>
      </pc:sldChg>
      <pc:sldChg chg="ord">
        <pc:chgData name="Jais Poulsen" userId="1646c356-f850-4711-b7d4-1522c2d24254" providerId="ADAL" clId="{6C0237D4-AAA6-4CE7-9256-840CD1D704C9}" dt="2023-09-20T11:35:54.558" v="598"/>
        <pc:sldMkLst>
          <pc:docMk/>
          <pc:sldMk cId="2500733925" sldId="474"/>
        </pc:sldMkLst>
      </pc:sldChg>
      <pc:sldChg chg="addSp modSp mod ord">
        <pc:chgData name="Jais Poulsen" userId="1646c356-f850-4711-b7d4-1522c2d24254" providerId="ADAL" clId="{6C0237D4-AAA6-4CE7-9256-840CD1D704C9}" dt="2023-09-26T11:18:23.245" v="1191" actId="1076"/>
        <pc:sldMkLst>
          <pc:docMk/>
          <pc:sldMk cId="3207361877" sldId="475"/>
        </pc:sldMkLst>
      </pc:sldChg>
      <pc:sldChg chg="ord">
        <pc:chgData name="Jais Poulsen" userId="1646c356-f850-4711-b7d4-1522c2d24254" providerId="ADAL" clId="{6C0237D4-AAA6-4CE7-9256-840CD1D704C9}" dt="2023-09-20T11:35:54.558" v="598"/>
        <pc:sldMkLst>
          <pc:docMk/>
          <pc:sldMk cId="2919206732" sldId="476"/>
        </pc:sldMkLst>
      </pc:sldChg>
      <pc:sldChg chg="ord">
        <pc:chgData name="Jais Poulsen" userId="1646c356-f850-4711-b7d4-1522c2d24254" providerId="ADAL" clId="{6C0237D4-AAA6-4CE7-9256-840CD1D704C9}" dt="2023-09-20T11:35:54.558" v="598"/>
        <pc:sldMkLst>
          <pc:docMk/>
          <pc:sldMk cId="2481150244" sldId="477"/>
        </pc:sldMkLst>
      </pc:sldChg>
      <pc:sldChg chg="ord">
        <pc:chgData name="Jais Poulsen" userId="1646c356-f850-4711-b7d4-1522c2d24254" providerId="ADAL" clId="{6C0237D4-AAA6-4CE7-9256-840CD1D704C9}" dt="2023-09-20T11:35:54.558" v="598"/>
        <pc:sldMkLst>
          <pc:docMk/>
          <pc:sldMk cId="4102236422" sldId="478"/>
        </pc:sldMkLst>
      </pc:sldChg>
      <pc:sldChg chg="modSp mod">
        <pc:chgData name="Jais Poulsen" userId="1646c356-f850-4711-b7d4-1522c2d24254" providerId="ADAL" clId="{6C0237D4-AAA6-4CE7-9256-840CD1D704C9}" dt="2023-09-18T09:35:56.085" v="397" actId="20577"/>
        <pc:sldMkLst>
          <pc:docMk/>
          <pc:sldMk cId="1611079920" sldId="482"/>
        </pc:sldMkLst>
      </pc:sldChg>
      <pc:sldChg chg="modSp mod">
        <pc:chgData name="Jais Poulsen" userId="1646c356-f850-4711-b7d4-1522c2d24254" providerId="ADAL" clId="{6C0237D4-AAA6-4CE7-9256-840CD1D704C9}" dt="2023-09-18T09:38:08.131" v="451" actId="14100"/>
        <pc:sldMkLst>
          <pc:docMk/>
          <pc:sldMk cId="1736177853" sldId="484"/>
        </pc:sldMkLst>
      </pc:sldChg>
      <pc:sldChg chg="modSp mod">
        <pc:chgData name="Jais Poulsen" userId="1646c356-f850-4711-b7d4-1522c2d24254" providerId="ADAL" clId="{6C0237D4-AAA6-4CE7-9256-840CD1D704C9}" dt="2023-09-20T11:38:15.599" v="685" actId="20577"/>
        <pc:sldMkLst>
          <pc:docMk/>
          <pc:sldMk cId="1154096994" sldId="530"/>
        </pc:sldMkLst>
      </pc:sldChg>
      <pc:sldChg chg="ord">
        <pc:chgData name="Jais Poulsen" userId="1646c356-f850-4711-b7d4-1522c2d24254" providerId="ADAL" clId="{6C0237D4-AAA6-4CE7-9256-840CD1D704C9}" dt="2023-09-20T11:35:54.558" v="598"/>
        <pc:sldMkLst>
          <pc:docMk/>
          <pc:sldMk cId="48852240" sldId="532"/>
        </pc:sldMkLst>
      </pc:sldChg>
      <pc:sldChg chg="ord">
        <pc:chgData name="Jais Poulsen" userId="1646c356-f850-4711-b7d4-1522c2d24254" providerId="ADAL" clId="{6C0237D4-AAA6-4CE7-9256-840CD1D704C9}" dt="2023-09-20T11:36:27.742" v="600"/>
        <pc:sldMkLst>
          <pc:docMk/>
          <pc:sldMk cId="3994486753" sldId="533"/>
        </pc:sldMkLst>
      </pc:sldChg>
      <pc:sldChg chg="ord">
        <pc:chgData name="Jais Poulsen" userId="1646c356-f850-4711-b7d4-1522c2d24254" providerId="ADAL" clId="{6C0237D4-AAA6-4CE7-9256-840CD1D704C9}" dt="2023-09-20T11:35:54.558" v="598"/>
        <pc:sldMkLst>
          <pc:docMk/>
          <pc:sldMk cId="3968874019" sldId="536"/>
        </pc:sldMkLst>
      </pc:sldChg>
      <pc:sldChg chg="modSp mod">
        <pc:chgData name="Jais Poulsen" userId="1646c356-f850-4711-b7d4-1522c2d24254" providerId="ADAL" clId="{6C0237D4-AAA6-4CE7-9256-840CD1D704C9}" dt="2023-09-18T09:25:39.414" v="58" actId="20577"/>
        <pc:sldMkLst>
          <pc:docMk/>
          <pc:sldMk cId="1959117902" sldId="537"/>
        </pc:sldMkLst>
      </pc:sldChg>
      <pc:sldChg chg="modSp mod">
        <pc:chgData name="Jais Poulsen" userId="1646c356-f850-4711-b7d4-1522c2d24254" providerId="ADAL" clId="{6C0237D4-AAA6-4CE7-9256-840CD1D704C9}" dt="2023-09-18T09:32:06.377" v="194" actId="20577"/>
        <pc:sldMkLst>
          <pc:docMk/>
          <pc:sldMk cId="1944824965" sldId="539"/>
        </pc:sldMkLst>
      </pc:sldChg>
      <pc:sldChg chg="modSp mod">
        <pc:chgData name="Jais Poulsen" userId="1646c356-f850-4711-b7d4-1522c2d24254" providerId="ADAL" clId="{6C0237D4-AAA6-4CE7-9256-840CD1D704C9}" dt="2023-09-20T11:40:39.171" v="889" actId="20577"/>
        <pc:sldMkLst>
          <pc:docMk/>
          <pc:sldMk cId="514512620" sldId="541"/>
        </pc:sldMkLst>
      </pc:sldChg>
      <pc:sldChg chg="mod modShow">
        <pc:chgData name="Jais Poulsen" userId="1646c356-f850-4711-b7d4-1522c2d24254" providerId="ADAL" clId="{6C0237D4-AAA6-4CE7-9256-840CD1D704C9}" dt="2023-09-18T09:22:43.777" v="5" actId="729"/>
        <pc:sldMkLst>
          <pc:docMk/>
          <pc:sldMk cId="241131246" sldId="546"/>
        </pc:sldMkLst>
      </pc:sldChg>
      <pc:sldChg chg="mod modShow">
        <pc:chgData name="Jais Poulsen" userId="1646c356-f850-4711-b7d4-1522c2d24254" providerId="ADAL" clId="{6C0237D4-AAA6-4CE7-9256-840CD1D704C9}" dt="2023-09-18T09:22:43.777" v="5" actId="729"/>
        <pc:sldMkLst>
          <pc:docMk/>
          <pc:sldMk cId="2918243426" sldId="547"/>
        </pc:sldMkLst>
      </pc:sldChg>
      <pc:sldChg chg="modSp add mod">
        <pc:chgData name="Jais Poulsen" userId="1646c356-f850-4711-b7d4-1522c2d24254" providerId="ADAL" clId="{6C0237D4-AAA6-4CE7-9256-840CD1D704C9}" dt="2023-09-18T09:23:30.894" v="12"/>
        <pc:sldMkLst>
          <pc:docMk/>
          <pc:sldMk cId="2626737864" sldId="548"/>
        </pc:sldMkLst>
      </pc:sldChg>
      <pc:sldChg chg="addSp modSp new mod">
        <pc:chgData name="Jais Poulsen" userId="1646c356-f850-4711-b7d4-1522c2d24254" providerId="ADAL" clId="{6C0237D4-AAA6-4CE7-9256-840CD1D704C9}" dt="2023-09-20T12:03:18.667" v="969" actId="14100"/>
        <pc:sldMkLst>
          <pc:docMk/>
          <pc:sldMk cId="190311119" sldId="549"/>
        </pc:sldMkLst>
      </pc:sldChg>
      <pc:sldChg chg="modSp add del mod">
        <pc:chgData name="Jais Poulsen" userId="1646c356-f850-4711-b7d4-1522c2d24254" providerId="ADAL" clId="{6C0237D4-AAA6-4CE7-9256-840CD1D704C9}" dt="2023-09-18T09:23:39.328" v="13" actId="47"/>
        <pc:sldMkLst>
          <pc:docMk/>
          <pc:sldMk cId="2403493504" sldId="549"/>
        </pc:sldMkLst>
      </pc:sldChg>
      <pc:sldChg chg="modSp new del mod">
        <pc:chgData name="Jais Poulsen" userId="1646c356-f850-4711-b7d4-1522c2d24254" providerId="ADAL" clId="{6C0237D4-AAA6-4CE7-9256-840CD1D704C9}" dt="2023-09-20T11:48:43.198" v="936" actId="47"/>
        <pc:sldMkLst>
          <pc:docMk/>
          <pc:sldMk cId="3933686428" sldId="549"/>
        </pc:sldMkLst>
      </pc:sldChg>
      <pc:sldChg chg="addSp modSp add mod">
        <pc:chgData name="Jais Poulsen" userId="1646c356-f850-4711-b7d4-1522c2d24254" providerId="ADAL" clId="{6C0237D4-AAA6-4CE7-9256-840CD1D704C9}" dt="2023-09-20T12:03:12.407" v="968" actId="14100"/>
        <pc:sldMkLst>
          <pc:docMk/>
          <pc:sldMk cId="939701152" sldId="550"/>
        </pc:sldMkLst>
      </pc:sldChg>
    </pc:docChg>
  </pc:docChgLst>
  <pc:docChgLst>
    <pc:chgData name="Jais Poulsen" userId="1646c356-f850-4711-b7d4-1522c2d24254" providerId="ADAL" clId="{B92F6E73-696D-400D-8CA6-51A97CBE54B4}"/>
    <pc:docChg chg="custSel addSld delSld modSld sldOrd modMainMaster">
      <pc:chgData name="Jais Poulsen" userId="1646c356-f850-4711-b7d4-1522c2d24254" providerId="ADAL" clId="{B92F6E73-696D-400D-8CA6-51A97CBE54B4}" dt="2025-01-22T13:54:36.264" v="1008" actId="47"/>
      <pc:docMkLst>
        <pc:docMk/>
      </pc:docMkLst>
      <pc:sldChg chg="modSp mod">
        <pc:chgData name="Jais Poulsen" userId="1646c356-f850-4711-b7d4-1522c2d24254" providerId="ADAL" clId="{B92F6E73-696D-400D-8CA6-51A97CBE54B4}" dt="2025-01-16T09:46:35.580" v="12" actId="207"/>
        <pc:sldMkLst>
          <pc:docMk/>
          <pc:sldMk cId="3455041263" sldId="256"/>
        </pc:sldMkLst>
        <pc:spChg chg="mod">
          <ac:chgData name="Jais Poulsen" userId="1646c356-f850-4711-b7d4-1522c2d24254" providerId="ADAL" clId="{B92F6E73-696D-400D-8CA6-51A97CBE54B4}" dt="2025-01-16T09:46:35.580" v="12" actId="207"/>
          <ac:spMkLst>
            <pc:docMk/>
            <pc:sldMk cId="3455041263" sldId="256"/>
            <ac:spMk id="2" creationId="{00000000-0000-0000-0000-000000000000}"/>
          </ac:spMkLst>
        </pc:spChg>
      </pc:sldChg>
      <pc:sldChg chg="modSp mod">
        <pc:chgData name="Jais Poulsen" userId="1646c356-f850-4711-b7d4-1522c2d24254" providerId="ADAL" clId="{B92F6E73-696D-400D-8CA6-51A97CBE54B4}" dt="2025-01-16T09:53:08.297" v="200" actId="6549"/>
        <pc:sldMkLst>
          <pc:docMk/>
          <pc:sldMk cId="887562972" sldId="257"/>
        </pc:sldMkLst>
        <pc:spChg chg="mod">
          <ac:chgData name="Jais Poulsen" userId="1646c356-f850-4711-b7d4-1522c2d24254" providerId="ADAL" clId="{B92F6E73-696D-400D-8CA6-51A97CBE54B4}" dt="2025-01-16T09:53:08.297" v="200" actId="6549"/>
          <ac:spMkLst>
            <pc:docMk/>
            <pc:sldMk cId="887562972" sldId="257"/>
            <ac:spMk id="5" creationId="{00000000-0000-0000-0000-000000000000}"/>
          </ac:spMkLst>
        </pc:spChg>
      </pc:sldChg>
      <pc:sldChg chg="del">
        <pc:chgData name="Jais Poulsen" userId="1646c356-f850-4711-b7d4-1522c2d24254" providerId="ADAL" clId="{B92F6E73-696D-400D-8CA6-51A97CBE54B4}" dt="2025-01-16T09:54:44.349" v="204" actId="47"/>
        <pc:sldMkLst>
          <pc:docMk/>
          <pc:sldMk cId="1539829680" sldId="258"/>
        </pc:sldMkLst>
      </pc:sldChg>
      <pc:sldChg chg="add">
        <pc:chgData name="Jais Poulsen" userId="1646c356-f850-4711-b7d4-1522c2d24254" providerId="ADAL" clId="{B92F6E73-696D-400D-8CA6-51A97CBE54B4}" dt="2025-01-20T14:35:52.600" v="889"/>
        <pc:sldMkLst>
          <pc:docMk/>
          <pc:sldMk cId="1244597625" sldId="369"/>
        </pc:sldMkLst>
      </pc:sldChg>
      <pc:sldChg chg="modSp add mod">
        <pc:chgData name="Jais Poulsen" userId="1646c356-f850-4711-b7d4-1522c2d24254" providerId="ADAL" clId="{B92F6E73-696D-400D-8CA6-51A97CBE54B4}" dt="2025-01-20T14:39:03.333" v="901" actId="20577"/>
        <pc:sldMkLst>
          <pc:docMk/>
          <pc:sldMk cId="2454909435" sldId="371"/>
        </pc:sldMkLst>
        <pc:spChg chg="mod">
          <ac:chgData name="Jais Poulsen" userId="1646c356-f850-4711-b7d4-1522c2d24254" providerId="ADAL" clId="{B92F6E73-696D-400D-8CA6-51A97CBE54B4}" dt="2025-01-20T14:39:03.333" v="901" actId="20577"/>
          <ac:spMkLst>
            <pc:docMk/>
            <pc:sldMk cId="2454909435" sldId="371"/>
            <ac:spMk id="3" creationId="{38527605-C2FA-41B0-A679-D4606A912499}"/>
          </ac:spMkLst>
        </pc:spChg>
        <pc:picChg chg="mod">
          <ac:chgData name="Jais Poulsen" userId="1646c356-f850-4711-b7d4-1522c2d24254" providerId="ADAL" clId="{B92F6E73-696D-400D-8CA6-51A97CBE54B4}" dt="2025-01-20T14:38:36.681" v="897" actId="14100"/>
          <ac:picMkLst>
            <pc:docMk/>
            <pc:sldMk cId="2454909435" sldId="371"/>
            <ac:picMk id="7" creationId="{50EA0DF8-62B0-9648-A6EF-0BEB64C59ADB}"/>
          </ac:picMkLst>
        </pc:picChg>
      </pc:sldChg>
      <pc:sldChg chg="add">
        <pc:chgData name="Jais Poulsen" userId="1646c356-f850-4711-b7d4-1522c2d24254" providerId="ADAL" clId="{B92F6E73-696D-400D-8CA6-51A97CBE54B4}" dt="2025-01-20T14:35:52.600" v="889"/>
        <pc:sldMkLst>
          <pc:docMk/>
          <pc:sldMk cId="4011356130" sldId="443"/>
        </pc:sldMkLst>
      </pc:sldChg>
      <pc:sldChg chg="addSp modSp add mod">
        <pc:chgData name="Jais Poulsen" userId="1646c356-f850-4711-b7d4-1522c2d24254" providerId="ADAL" clId="{B92F6E73-696D-400D-8CA6-51A97CBE54B4}" dt="2025-01-20T14:39:49.710" v="905" actId="14861"/>
        <pc:sldMkLst>
          <pc:docMk/>
          <pc:sldMk cId="4163288544" sldId="447"/>
        </pc:sldMkLst>
        <pc:spChg chg="add mod">
          <ac:chgData name="Jais Poulsen" userId="1646c356-f850-4711-b7d4-1522c2d24254" providerId="ADAL" clId="{B92F6E73-696D-400D-8CA6-51A97CBE54B4}" dt="2025-01-20T14:39:49.710" v="905" actId="14861"/>
          <ac:spMkLst>
            <pc:docMk/>
            <pc:sldMk cId="4163288544" sldId="447"/>
            <ac:spMk id="2" creationId="{9AAA8AD2-5DF6-4A18-7A7C-923A318580B4}"/>
          </ac:spMkLst>
        </pc:spChg>
      </pc:sldChg>
      <pc:sldChg chg="del">
        <pc:chgData name="Jais Poulsen" userId="1646c356-f850-4711-b7d4-1522c2d24254" providerId="ADAL" clId="{B92F6E73-696D-400D-8CA6-51A97CBE54B4}" dt="2025-01-20T13:45:52.611" v="287" actId="47"/>
        <pc:sldMkLst>
          <pc:docMk/>
          <pc:sldMk cId="1611079920" sldId="482"/>
        </pc:sldMkLst>
      </pc:sldChg>
      <pc:sldChg chg="del">
        <pc:chgData name="Jais Poulsen" userId="1646c356-f850-4711-b7d4-1522c2d24254" providerId="ADAL" clId="{B92F6E73-696D-400D-8CA6-51A97CBE54B4}" dt="2025-01-20T13:45:53.236" v="288" actId="47"/>
        <pc:sldMkLst>
          <pc:docMk/>
          <pc:sldMk cId="1959117902" sldId="537"/>
        </pc:sldMkLst>
      </pc:sldChg>
      <pc:sldChg chg="del">
        <pc:chgData name="Jais Poulsen" userId="1646c356-f850-4711-b7d4-1522c2d24254" providerId="ADAL" clId="{B92F6E73-696D-400D-8CA6-51A97CBE54B4}" dt="2025-01-20T13:45:57.600" v="289" actId="47"/>
        <pc:sldMkLst>
          <pc:docMk/>
          <pc:sldMk cId="514512620" sldId="541"/>
        </pc:sldMkLst>
      </pc:sldChg>
      <pc:sldChg chg="addSp delSp modSp mod">
        <pc:chgData name="Jais Poulsen" userId="1646c356-f850-4711-b7d4-1522c2d24254" providerId="ADAL" clId="{B92F6E73-696D-400D-8CA6-51A97CBE54B4}" dt="2025-01-20T14:37:00.593" v="895" actId="113"/>
        <pc:sldMkLst>
          <pc:docMk/>
          <pc:sldMk cId="908752740" sldId="542"/>
        </pc:sldMkLst>
        <pc:spChg chg="mod">
          <ac:chgData name="Jais Poulsen" userId="1646c356-f850-4711-b7d4-1522c2d24254" providerId="ADAL" clId="{B92F6E73-696D-400D-8CA6-51A97CBE54B4}" dt="2025-01-20T14:37:00.593" v="895" actId="113"/>
          <ac:spMkLst>
            <pc:docMk/>
            <pc:sldMk cId="908752740" sldId="542"/>
            <ac:spMk id="3" creationId="{00000000-0000-0000-0000-000000000000}"/>
          </ac:spMkLst>
        </pc:spChg>
      </pc:sldChg>
      <pc:sldChg chg="del">
        <pc:chgData name="Jais Poulsen" userId="1646c356-f850-4711-b7d4-1522c2d24254" providerId="ADAL" clId="{B92F6E73-696D-400D-8CA6-51A97CBE54B4}" dt="2025-01-16T09:54:39.216" v="201" actId="47"/>
        <pc:sldMkLst>
          <pc:docMk/>
          <pc:sldMk cId="2626737864" sldId="548"/>
        </pc:sldMkLst>
      </pc:sldChg>
      <pc:sldChg chg="del">
        <pc:chgData name="Jais Poulsen" userId="1646c356-f850-4711-b7d4-1522c2d24254" providerId="ADAL" clId="{B92F6E73-696D-400D-8CA6-51A97CBE54B4}" dt="2025-01-20T13:12:40.135" v="273" actId="47"/>
        <pc:sldMkLst>
          <pc:docMk/>
          <pc:sldMk cId="190311119" sldId="549"/>
        </pc:sldMkLst>
      </pc:sldChg>
      <pc:sldChg chg="modSp mod ord">
        <pc:chgData name="Jais Poulsen" userId="1646c356-f850-4711-b7d4-1522c2d24254" providerId="ADAL" clId="{B92F6E73-696D-400D-8CA6-51A97CBE54B4}" dt="2025-01-20T12:21:33.850" v="261" actId="114"/>
        <pc:sldMkLst>
          <pc:docMk/>
          <pc:sldMk cId="336709854" sldId="554"/>
        </pc:sldMkLst>
        <pc:spChg chg="mod">
          <ac:chgData name="Jais Poulsen" userId="1646c356-f850-4711-b7d4-1522c2d24254" providerId="ADAL" clId="{B92F6E73-696D-400D-8CA6-51A97CBE54B4}" dt="2025-01-20T12:21:33.850" v="261" actId="114"/>
          <ac:spMkLst>
            <pc:docMk/>
            <pc:sldMk cId="336709854" sldId="554"/>
            <ac:spMk id="3" creationId="{D9431838-4D15-7A4E-22D9-05D353329C28}"/>
          </ac:spMkLst>
        </pc:spChg>
      </pc:sldChg>
      <pc:sldChg chg="del">
        <pc:chgData name="Jais Poulsen" userId="1646c356-f850-4711-b7d4-1522c2d24254" providerId="ADAL" clId="{B92F6E73-696D-400D-8CA6-51A97CBE54B4}" dt="2025-01-16T09:54:40.118" v="202" actId="47"/>
        <pc:sldMkLst>
          <pc:docMk/>
          <pc:sldMk cId="602586875" sldId="555"/>
        </pc:sldMkLst>
      </pc:sldChg>
      <pc:sldChg chg="del">
        <pc:chgData name="Jais Poulsen" userId="1646c356-f850-4711-b7d4-1522c2d24254" providerId="ADAL" clId="{B92F6E73-696D-400D-8CA6-51A97CBE54B4}" dt="2025-01-20T13:14:14.330" v="283" actId="47"/>
        <pc:sldMkLst>
          <pc:docMk/>
          <pc:sldMk cId="538125175" sldId="556"/>
        </pc:sldMkLst>
      </pc:sldChg>
      <pc:sldChg chg="del">
        <pc:chgData name="Jais Poulsen" userId="1646c356-f850-4711-b7d4-1522c2d24254" providerId="ADAL" clId="{B92F6E73-696D-400D-8CA6-51A97CBE54B4}" dt="2025-01-20T13:45:51.593" v="286" actId="47"/>
        <pc:sldMkLst>
          <pc:docMk/>
          <pc:sldMk cId="2024926528" sldId="557"/>
        </pc:sldMkLst>
      </pc:sldChg>
      <pc:sldChg chg="ord">
        <pc:chgData name="Jais Poulsen" userId="1646c356-f850-4711-b7d4-1522c2d24254" providerId="ADAL" clId="{B92F6E73-696D-400D-8CA6-51A97CBE54B4}" dt="2025-01-16T09:55:37.247" v="236"/>
        <pc:sldMkLst>
          <pc:docMk/>
          <pc:sldMk cId="1549504655" sldId="560"/>
        </pc:sldMkLst>
      </pc:sldChg>
      <pc:sldChg chg="del">
        <pc:chgData name="Jais Poulsen" userId="1646c356-f850-4711-b7d4-1522c2d24254" providerId="ADAL" clId="{B92F6E73-696D-400D-8CA6-51A97CBE54B4}" dt="2025-01-20T13:14:16.898" v="284" actId="47"/>
        <pc:sldMkLst>
          <pc:docMk/>
          <pc:sldMk cId="3550646712" sldId="592"/>
        </pc:sldMkLst>
      </pc:sldChg>
      <pc:sldChg chg="del">
        <pc:chgData name="Jais Poulsen" userId="1646c356-f850-4711-b7d4-1522c2d24254" providerId="ADAL" clId="{B92F6E73-696D-400D-8CA6-51A97CBE54B4}" dt="2025-01-16T09:54:41.628" v="203" actId="47"/>
        <pc:sldMkLst>
          <pc:docMk/>
          <pc:sldMk cId="302784625" sldId="594"/>
        </pc:sldMkLst>
      </pc:sldChg>
      <pc:sldChg chg="del">
        <pc:chgData name="Jais Poulsen" userId="1646c356-f850-4711-b7d4-1522c2d24254" providerId="ADAL" clId="{B92F6E73-696D-400D-8CA6-51A97CBE54B4}" dt="2025-01-16T09:54:45.090" v="205" actId="47"/>
        <pc:sldMkLst>
          <pc:docMk/>
          <pc:sldMk cId="4054262736" sldId="595"/>
        </pc:sldMkLst>
      </pc:sldChg>
      <pc:sldChg chg="del">
        <pc:chgData name="Jais Poulsen" userId="1646c356-f850-4711-b7d4-1522c2d24254" providerId="ADAL" clId="{B92F6E73-696D-400D-8CA6-51A97CBE54B4}" dt="2025-01-16T09:54:47.367" v="206" actId="47"/>
        <pc:sldMkLst>
          <pc:docMk/>
          <pc:sldMk cId="3357241840" sldId="596"/>
        </pc:sldMkLst>
      </pc:sldChg>
      <pc:sldChg chg="del">
        <pc:chgData name="Jais Poulsen" userId="1646c356-f850-4711-b7d4-1522c2d24254" providerId="ADAL" clId="{B92F6E73-696D-400D-8CA6-51A97CBE54B4}" dt="2025-01-20T13:14:12.689" v="282" actId="47"/>
        <pc:sldMkLst>
          <pc:docMk/>
          <pc:sldMk cId="2712813264" sldId="597"/>
        </pc:sldMkLst>
      </pc:sldChg>
      <pc:sldChg chg="del">
        <pc:chgData name="Jais Poulsen" userId="1646c356-f850-4711-b7d4-1522c2d24254" providerId="ADAL" clId="{B92F6E73-696D-400D-8CA6-51A97CBE54B4}" dt="2025-01-20T14:37:24.496" v="896" actId="47"/>
        <pc:sldMkLst>
          <pc:docMk/>
          <pc:sldMk cId="3405949820" sldId="599"/>
        </pc:sldMkLst>
      </pc:sldChg>
      <pc:sldChg chg="del">
        <pc:chgData name="Jais Poulsen" userId="1646c356-f850-4711-b7d4-1522c2d24254" providerId="ADAL" clId="{B92F6E73-696D-400D-8CA6-51A97CBE54B4}" dt="2025-01-20T13:45:43.855" v="285" actId="47"/>
        <pc:sldMkLst>
          <pc:docMk/>
          <pc:sldMk cId="2150443773" sldId="600"/>
        </pc:sldMkLst>
      </pc:sldChg>
      <pc:sldChg chg="modSp new del mod">
        <pc:chgData name="Jais Poulsen" userId="1646c356-f850-4711-b7d4-1522c2d24254" providerId="ADAL" clId="{B92F6E73-696D-400D-8CA6-51A97CBE54B4}" dt="2025-01-20T14:21:34.559" v="394" actId="47"/>
        <pc:sldMkLst>
          <pc:docMk/>
          <pc:sldMk cId="1126799937" sldId="601"/>
        </pc:sldMkLst>
      </pc:sldChg>
      <pc:sldChg chg="addSp delSp modSp add mod">
        <pc:chgData name="Jais Poulsen" userId="1646c356-f850-4711-b7d4-1522c2d24254" providerId="ADAL" clId="{B92F6E73-696D-400D-8CA6-51A97CBE54B4}" dt="2025-01-20T13:13:50.339" v="281" actId="1076"/>
        <pc:sldMkLst>
          <pc:docMk/>
          <pc:sldMk cId="1268980747" sldId="602"/>
        </pc:sldMkLst>
        <pc:spChg chg="mod">
          <ac:chgData name="Jais Poulsen" userId="1646c356-f850-4711-b7d4-1522c2d24254" providerId="ADAL" clId="{B92F6E73-696D-400D-8CA6-51A97CBE54B4}" dt="2025-01-20T13:12:17.196" v="272" actId="20577"/>
          <ac:spMkLst>
            <pc:docMk/>
            <pc:sldMk cId="1268980747" sldId="602"/>
            <ac:spMk id="3" creationId="{D3330A02-A1F6-4DF8-8B49-04F800EF5354}"/>
          </ac:spMkLst>
        </pc:spChg>
        <pc:picChg chg="add mod">
          <ac:chgData name="Jais Poulsen" userId="1646c356-f850-4711-b7d4-1522c2d24254" providerId="ADAL" clId="{B92F6E73-696D-400D-8CA6-51A97CBE54B4}" dt="2025-01-20T13:13:50.339" v="281" actId="1076"/>
          <ac:picMkLst>
            <pc:docMk/>
            <pc:sldMk cId="1268980747" sldId="602"/>
            <ac:picMk id="5" creationId="{9D2C6B3D-20E6-3C0A-258F-C106F378A4B3}"/>
          </ac:picMkLst>
        </pc:picChg>
      </pc:sldChg>
      <pc:sldChg chg="addSp delSp modSp add del mod">
        <pc:chgData name="Jais Poulsen" userId="1646c356-f850-4711-b7d4-1522c2d24254" providerId="ADAL" clId="{B92F6E73-696D-400D-8CA6-51A97CBE54B4}" dt="2025-01-20T14:20:24.368" v="389" actId="47"/>
        <pc:sldMkLst>
          <pc:docMk/>
          <pc:sldMk cId="812584820" sldId="603"/>
        </pc:sldMkLst>
      </pc:sldChg>
      <pc:sldChg chg="addSp delSp modSp new del mod">
        <pc:chgData name="Jais Poulsen" userId="1646c356-f850-4711-b7d4-1522c2d24254" providerId="ADAL" clId="{B92F6E73-696D-400D-8CA6-51A97CBE54B4}" dt="2025-01-22T13:54:36.264" v="1008" actId="47"/>
        <pc:sldMkLst>
          <pc:docMk/>
          <pc:sldMk cId="1320034497" sldId="604"/>
        </pc:sldMkLst>
      </pc:sldChg>
      <pc:sldChg chg="new del">
        <pc:chgData name="Jais Poulsen" userId="1646c356-f850-4711-b7d4-1522c2d24254" providerId="ADAL" clId="{B92F6E73-696D-400D-8CA6-51A97CBE54B4}" dt="2025-01-20T14:13:12.799" v="294" actId="47"/>
        <pc:sldMkLst>
          <pc:docMk/>
          <pc:sldMk cId="3931279022" sldId="604"/>
        </pc:sldMkLst>
      </pc:sldChg>
      <pc:sldChg chg="new del">
        <pc:chgData name="Jais Poulsen" userId="1646c356-f850-4711-b7d4-1522c2d24254" providerId="ADAL" clId="{B92F6E73-696D-400D-8CA6-51A97CBE54B4}" dt="2025-01-20T14:15:56.086" v="301" actId="47"/>
        <pc:sldMkLst>
          <pc:docMk/>
          <pc:sldMk cId="398191017" sldId="605"/>
        </pc:sldMkLst>
      </pc:sldChg>
      <pc:sldChg chg="addSp delSp modSp new mod">
        <pc:chgData name="Jais Poulsen" userId="1646c356-f850-4711-b7d4-1522c2d24254" providerId="ADAL" clId="{B92F6E73-696D-400D-8CA6-51A97CBE54B4}" dt="2025-01-22T13:49:21.808" v="930" actId="6549"/>
        <pc:sldMkLst>
          <pc:docMk/>
          <pc:sldMk cId="1325746345" sldId="605"/>
        </pc:sldMkLst>
        <pc:spChg chg="mod">
          <ac:chgData name="Jais Poulsen" userId="1646c356-f850-4711-b7d4-1522c2d24254" providerId="ADAL" clId="{B92F6E73-696D-400D-8CA6-51A97CBE54B4}" dt="2025-01-20T14:34:17.740" v="888" actId="20577"/>
          <ac:spMkLst>
            <pc:docMk/>
            <pc:sldMk cId="1325746345" sldId="605"/>
            <ac:spMk id="2" creationId="{F2C8D39A-F0D9-59A0-88E1-59DF60BDA40D}"/>
          </ac:spMkLst>
        </pc:spChg>
        <pc:spChg chg="mod">
          <ac:chgData name="Jais Poulsen" userId="1646c356-f850-4711-b7d4-1522c2d24254" providerId="ADAL" clId="{B92F6E73-696D-400D-8CA6-51A97CBE54B4}" dt="2025-01-22T13:49:21.808" v="930" actId="6549"/>
          <ac:spMkLst>
            <pc:docMk/>
            <pc:sldMk cId="1325746345" sldId="605"/>
            <ac:spMk id="3" creationId="{C1934F66-49DF-F109-1F15-411282EC6462}"/>
          </ac:spMkLst>
        </pc:spChg>
        <pc:picChg chg="add mod modCrop">
          <ac:chgData name="Jais Poulsen" userId="1646c356-f850-4711-b7d4-1522c2d24254" providerId="ADAL" clId="{B92F6E73-696D-400D-8CA6-51A97CBE54B4}" dt="2025-01-20T14:33:05.587" v="843" actId="1076"/>
          <ac:picMkLst>
            <pc:docMk/>
            <pc:sldMk cId="1325746345" sldId="605"/>
            <ac:picMk id="10" creationId="{8C4EC577-6643-52B5-58C5-F37FC3B4E7BC}"/>
          </ac:picMkLst>
        </pc:picChg>
      </pc:sldChg>
      <pc:sldChg chg="new del ord">
        <pc:chgData name="Jais Poulsen" userId="1646c356-f850-4711-b7d4-1522c2d24254" providerId="ADAL" clId="{B92F6E73-696D-400D-8CA6-51A97CBE54B4}" dt="2025-01-20T14:16:16.577" v="305" actId="47"/>
        <pc:sldMkLst>
          <pc:docMk/>
          <pc:sldMk cId="4072443768" sldId="605"/>
        </pc:sldMkLst>
      </pc:sldChg>
      <pc:sldChg chg="new del">
        <pc:chgData name="Jais Poulsen" userId="1646c356-f850-4711-b7d4-1522c2d24254" providerId="ADAL" clId="{B92F6E73-696D-400D-8CA6-51A97CBE54B4}" dt="2025-01-20T14:36:19.148" v="890" actId="47"/>
        <pc:sldMkLst>
          <pc:docMk/>
          <pc:sldMk cId="2360420954" sldId="606"/>
        </pc:sldMkLst>
      </pc:sldChg>
      <pc:sldChg chg="modSp add mod">
        <pc:chgData name="Jais Poulsen" userId="1646c356-f850-4711-b7d4-1522c2d24254" providerId="ADAL" clId="{B92F6E73-696D-400D-8CA6-51A97CBE54B4}" dt="2025-01-20T14:24:22.225" v="400" actId="113"/>
        <pc:sldMkLst>
          <pc:docMk/>
          <pc:sldMk cId="4227493955" sldId="607"/>
        </pc:sldMkLst>
        <pc:spChg chg="mod">
          <ac:chgData name="Jais Poulsen" userId="1646c356-f850-4711-b7d4-1522c2d24254" providerId="ADAL" clId="{B92F6E73-696D-400D-8CA6-51A97CBE54B4}" dt="2025-01-20T14:24:22.225" v="400" actId="113"/>
          <ac:spMkLst>
            <pc:docMk/>
            <pc:sldMk cId="4227493955" sldId="607"/>
            <ac:spMk id="5" creationId="{9D69D4B3-91BB-0033-603A-FBF5A5C72DE4}"/>
          </ac:spMkLst>
        </pc:spChg>
      </pc:sldChg>
      <pc:sldChg chg="modSp add mod">
        <pc:chgData name="Jais Poulsen" userId="1646c356-f850-4711-b7d4-1522c2d24254" providerId="ADAL" clId="{B92F6E73-696D-400D-8CA6-51A97CBE54B4}" dt="2025-01-20T14:24:05.822" v="399" actId="113"/>
        <pc:sldMkLst>
          <pc:docMk/>
          <pc:sldMk cId="1325885170" sldId="608"/>
        </pc:sldMkLst>
        <pc:spChg chg="mod">
          <ac:chgData name="Jais Poulsen" userId="1646c356-f850-4711-b7d4-1522c2d24254" providerId="ADAL" clId="{B92F6E73-696D-400D-8CA6-51A97CBE54B4}" dt="2025-01-20T14:24:05.822" v="399" actId="113"/>
          <ac:spMkLst>
            <pc:docMk/>
            <pc:sldMk cId="1325885170" sldId="608"/>
            <ac:spMk id="5" creationId="{996A965D-9C30-E5A6-D3E2-761852652B9F}"/>
          </ac:spMkLst>
        </pc:spChg>
      </pc:sldChg>
      <pc:sldChg chg="modSp add mod">
        <pc:chgData name="Jais Poulsen" userId="1646c356-f850-4711-b7d4-1522c2d24254" providerId="ADAL" clId="{B92F6E73-696D-400D-8CA6-51A97CBE54B4}" dt="2025-01-22T13:54:14.278" v="1006" actId="1035"/>
        <pc:sldMkLst>
          <pc:docMk/>
          <pc:sldMk cId="1013311690" sldId="609"/>
        </pc:sldMkLst>
        <pc:spChg chg="mod">
          <ac:chgData name="Jais Poulsen" userId="1646c356-f850-4711-b7d4-1522c2d24254" providerId="ADAL" clId="{B92F6E73-696D-400D-8CA6-51A97CBE54B4}" dt="2025-01-22T13:54:14.278" v="1006" actId="1035"/>
          <ac:spMkLst>
            <pc:docMk/>
            <pc:sldMk cId="1013311690" sldId="609"/>
            <ac:spMk id="46" creationId="{C0E46561-3DE5-ADF4-20E6-38A6CEFD09C0}"/>
          </ac:spMkLst>
        </pc:spChg>
        <pc:spChg chg="mod">
          <ac:chgData name="Jais Poulsen" userId="1646c356-f850-4711-b7d4-1522c2d24254" providerId="ADAL" clId="{B92F6E73-696D-400D-8CA6-51A97CBE54B4}" dt="2025-01-22T13:53:35.070" v="986" actId="1035"/>
          <ac:spMkLst>
            <pc:docMk/>
            <pc:sldMk cId="1013311690" sldId="609"/>
            <ac:spMk id="134" creationId="{C0DC30AF-70DC-A225-C100-FEC301721EE4}"/>
          </ac:spMkLst>
        </pc:spChg>
        <pc:spChg chg="mod">
          <ac:chgData name="Jais Poulsen" userId="1646c356-f850-4711-b7d4-1522c2d24254" providerId="ADAL" clId="{B92F6E73-696D-400D-8CA6-51A97CBE54B4}" dt="2025-01-22T13:54:04.001" v="1005" actId="1035"/>
          <ac:spMkLst>
            <pc:docMk/>
            <pc:sldMk cId="1013311690" sldId="609"/>
            <ac:spMk id="137" creationId="{B78973C4-F8C5-669E-7629-1C7EF4DB05B1}"/>
          </ac:spMkLst>
        </pc:spChg>
      </pc:sldChg>
      <pc:sldChg chg="add">
        <pc:chgData name="Jais Poulsen" userId="1646c356-f850-4711-b7d4-1522c2d24254" providerId="ADAL" clId="{B92F6E73-696D-400D-8CA6-51A97CBE54B4}" dt="2025-01-22T13:54:31.394" v="1007"/>
        <pc:sldMkLst>
          <pc:docMk/>
          <pc:sldMk cId="1619955454" sldId="610"/>
        </pc:sldMkLst>
      </pc:sldChg>
      <pc:sldMasterChg chg="delSldLayout modSldLayout">
        <pc:chgData name="Jais Poulsen" userId="1646c356-f850-4711-b7d4-1522c2d24254" providerId="ADAL" clId="{B92F6E73-696D-400D-8CA6-51A97CBE54B4}" dt="2025-01-20T14:20:24.368" v="389" actId="47"/>
        <pc:sldMasterMkLst>
          <pc:docMk/>
          <pc:sldMasterMk cId="2628818035" sldId="2147483648"/>
        </pc:sldMasterMkLst>
        <pc:sldLayoutChg chg="modSp mod">
          <pc:chgData name="Jais Poulsen" userId="1646c356-f850-4711-b7d4-1522c2d24254" providerId="ADAL" clId="{B92F6E73-696D-400D-8CA6-51A97CBE54B4}" dt="2025-01-20T14:16:43.647" v="307" actId="1076"/>
          <pc:sldLayoutMkLst>
            <pc:docMk/>
            <pc:sldMasterMk cId="2628818035" sldId="2147483648"/>
            <pc:sldLayoutMk cId="3732988412" sldId="2147483653"/>
          </pc:sldLayoutMkLst>
          <pc:spChg chg="mod">
            <ac:chgData name="Jais Poulsen" userId="1646c356-f850-4711-b7d4-1522c2d24254" providerId="ADAL" clId="{B92F6E73-696D-400D-8CA6-51A97CBE54B4}" dt="2025-01-20T14:16:43.647" v="307" actId="1076"/>
            <ac:spMkLst>
              <pc:docMk/>
              <pc:sldMasterMk cId="2628818035" sldId="2147483648"/>
              <pc:sldLayoutMk cId="3732988412" sldId="2147483653"/>
              <ac:spMk id="7" creationId="{75774FD0-4ED3-134B-BBE4-A76F6C3E7059}"/>
            </ac:spMkLst>
          </pc:spChg>
        </pc:sldLayoutChg>
        <pc:sldLayoutChg chg="del">
          <pc:chgData name="Jais Poulsen" userId="1646c356-f850-4711-b7d4-1522c2d24254" providerId="ADAL" clId="{B92F6E73-696D-400D-8CA6-51A97CBE54B4}" dt="2025-01-20T14:20:24.368" v="389" actId="47"/>
          <pc:sldLayoutMkLst>
            <pc:docMk/>
            <pc:sldMasterMk cId="2628818035" sldId="2147483648"/>
            <pc:sldLayoutMk cId="3014586360" sldId="214748365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6F443A-959B-4F6D-AC09-0F1DFBBA78CD}" type="doc">
      <dgm:prSet loTypeId="urn:microsoft.com/office/officeart/2005/8/layout/hProcess9" loCatId="process" qsTypeId="urn:microsoft.com/office/officeart/2005/8/quickstyle/simple1" qsCatId="simple" csTypeId="urn:microsoft.com/office/officeart/2005/8/colors/accent1_2" csCatId="accent1" phldr="1"/>
      <dgm:spPr/>
    </dgm:pt>
    <dgm:pt modelId="{33FDA67F-E660-4937-A7FF-E44F99E0011C}">
      <dgm:prSet phldrT="[Tekst]" phldr="1"/>
      <dgm:spPr>
        <a:solidFill>
          <a:schemeClr val="bg1"/>
        </a:solidFill>
        <a:ln>
          <a:solidFill>
            <a:srgbClr val="C00000"/>
          </a:solidFill>
        </a:ln>
      </dgm:spPr>
      <dgm:t>
        <a:bodyPr/>
        <a:lstStyle/>
        <a:p>
          <a:endParaRPr lang="da-DK"/>
        </a:p>
      </dgm:t>
    </dgm:pt>
    <dgm:pt modelId="{C7F84E44-BB8F-4AB1-87CC-6F3E4C0A34D3}" type="parTrans" cxnId="{6A6529F4-BE83-4C2F-97ED-96B0169ADB78}">
      <dgm:prSet/>
      <dgm:spPr/>
      <dgm:t>
        <a:bodyPr/>
        <a:lstStyle/>
        <a:p>
          <a:endParaRPr lang="da-DK"/>
        </a:p>
      </dgm:t>
    </dgm:pt>
    <dgm:pt modelId="{1D4AB0C9-ED83-452B-9E00-0EB9DC8DE5D8}" type="sibTrans" cxnId="{6A6529F4-BE83-4C2F-97ED-96B0169ADB78}">
      <dgm:prSet/>
      <dgm:spPr/>
      <dgm:t>
        <a:bodyPr/>
        <a:lstStyle/>
        <a:p>
          <a:endParaRPr lang="da-DK"/>
        </a:p>
      </dgm:t>
    </dgm:pt>
    <dgm:pt modelId="{6EB0BC7C-78BF-47A7-AF9C-A25259EF9329}">
      <dgm:prSet phldrT="[Tekst]" phldr="1"/>
      <dgm:spPr>
        <a:solidFill>
          <a:schemeClr val="bg1"/>
        </a:solidFill>
        <a:ln>
          <a:solidFill>
            <a:srgbClr val="C00000"/>
          </a:solidFill>
        </a:ln>
      </dgm:spPr>
      <dgm:t>
        <a:bodyPr/>
        <a:lstStyle/>
        <a:p>
          <a:endParaRPr lang="da-DK"/>
        </a:p>
      </dgm:t>
    </dgm:pt>
    <dgm:pt modelId="{BCED7E97-343C-455A-AD87-29B307D253C3}" type="parTrans" cxnId="{10D6A9C0-55BE-4E41-A6E6-B9CCB9D835B9}">
      <dgm:prSet/>
      <dgm:spPr/>
      <dgm:t>
        <a:bodyPr/>
        <a:lstStyle/>
        <a:p>
          <a:endParaRPr lang="da-DK"/>
        </a:p>
      </dgm:t>
    </dgm:pt>
    <dgm:pt modelId="{A4B253AD-1E5A-440A-9585-F014BE5F5BB9}" type="sibTrans" cxnId="{10D6A9C0-55BE-4E41-A6E6-B9CCB9D835B9}">
      <dgm:prSet/>
      <dgm:spPr/>
      <dgm:t>
        <a:bodyPr/>
        <a:lstStyle/>
        <a:p>
          <a:endParaRPr lang="da-DK"/>
        </a:p>
      </dgm:t>
    </dgm:pt>
    <dgm:pt modelId="{4180A240-ED31-4CD4-8BF9-95C7F4B8002A}">
      <dgm:prSet phldrT="[Tekst]" phldr="1"/>
      <dgm:spPr>
        <a:solidFill>
          <a:schemeClr val="bg1"/>
        </a:solidFill>
        <a:ln>
          <a:solidFill>
            <a:srgbClr val="C00000"/>
          </a:solidFill>
        </a:ln>
      </dgm:spPr>
      <dgm:t>
        <a:bodyPr/>
        <a:lstStyle/>
        <a:p>
          <a:endParaRPr lang="da-DK"/>
        </a:p>
      </dgm:t>
    </dgm:pt>
    <dgm:pt modelId="{B6D7DD15-990C-46CF-88F9-E87DDF8CD626}" type="parTrans" cxnId="{64E2B6D4-C06A-426C-8929-F8FB9DDE2ED2}">
      <dgm:prSet/>
      <dgm:spPr/>
      <dgm:t>
        <a:bodyPr/>
        <a:lstStyle/>
        <a:p>
          <a:endParaRPr lang="da-DK"/>
        </a:p>
      </dgm:t>
    </dgm:pt>
    <dgm:pt modelId="{0258A022-02A0-442D-BF4B-6ACF5E544188}" type="sibTrans" cxnId="{64E2B6D4-C06A-426C-8929-F8FB9DDE2ED2}">
      <dgm:prSet/>
      <dgm:spPr/>
      <dgm:t>
        <a:bodyPr/>
        <a:lstStyle/>
        <a:p>
          <a:endParaRPr lang="da-DK"/>
        </a:p>
      </dgm:t>
    </dgm:pt>
    <dgm:pt modelId="{EA7D77F0-3527-466C-A916-0AB3FA24D6BD}">
      <dgm:prSet phldrT="[Tekst]"/>
      <dgm:spPr>
        <a:solidFill>
          <a:schemeClr val="bg1">
            <a:lumMod val="85000"/>
          </a:schemeClr>
        </a:solidFill>
        <a:ln>
          <a:solidFill>
            <a:srgbClr val="C00000"/>
          </a:solidFill>
        </a:ln>
      </dgm:spPr>
      <dgm:t>
        <a:bodyPr/>
        <a:lstStyle/>
        <a:p>
          <a:endParaRPr lang="da-DK"/>
        </a:p>
      </dgm:t>
    </dgm:pt>
    <dgm:pt modelId="{8EAA44FA-E394-4DBF-BE03-64066DA68803}" type="parTrans" cxnId="{8037FB42-97A2-423A-AF4B-5309EFE7786C}">
      <dgm:prSet/>
      <dgm:spPr/>
      <dgm:t>
        <a:bodyPr/>
        <a:lstStyle/>
        <a:p>
          <a:endParaRPr lang="da-DK"/>
        </a:p>
      </dgm:t>
    </dgm:pt>
    <dgm:pt modelId="{CE34C563-0BC0-4572-8D2E-DA94451EB0B1}" type="sibTrans" cxnId="{8037FB42-97A2-423A-AF4B-5309EFE7786C}">
      <dgm:prSet/>
      <dgm:spPr/>
      <dgm:t>
        <a:bodyPr/>
        <a:lstStyle/>
        <a:p>
          <a:endParaRPr lang="da-DK"/>
        </a:p>
      </dgm:t>
    </dgm:pt>
    <dgm:pt modelId="{9BC00D4C-DDBD-4C6C-8EE7-CED32F56F45C}">
      <dgm:prSet phldrT="[Tekst]"/>
      <dgm:spPr>
        <a:solidFill>
          <a:schemeClr val="bg1"/>
        </a:solidFill>
        <a:ln>
          <a:solidFill>
            <a:srgbClr val="C00000"/>
          </a:solidFill>
        </a:ln>
      </dgm:spPr>
      <dgm:t>
        <a:bodyPr/>
        <a:lstStyle/>
        <a:p>
          <a:endParaRPr lang="da-DK"/>
        </a:p>
      </dgm:t>
    </dgm:pt>
    <dgm:pt modelId="{841BE744-6FDB-4793-8EE8-67FEDA5F6A0C}" type="parTrans" cxnId="{ED800928-B227-4943-877D-860F5E420D8F}">
      <dgm:prSet/>
      <dgm:spPr/>
      <dgm:t>
        <a:bodyPr/>
        <a:lstStyle/>
        <a:p>
          <a:endParaRPr lang="da-DK"/>
        </a:p>
      </dgm:t>
    </dgm:pt>
    <dgm:pt modelId="{71E88B43-19B3-4B74-9C72-161E372AD1B7}" type="sibTrans" cxnId="{ED800928-B227-4943-877D-860F5E420D8F}">
      <dgm:prSet/>
      <dgm:spPr/>
      <dgm:t>
        <a:bodyPr/>
        <a:lstStyle/>
        <a:p>
          <a:endParaRPr lang="da-DK"/>
        </a:p>
      </dgm:t>
    </dgm:pt>
    <dgm:pt modelId="{B9880E73-9E61-4F77-87A9-68D68E8F1516}" type="pres">
      <dgm:prSet presAssocID="{A16F443A-959B-4F6D-AC09-0F1DFBBA78CD}" presName="CompostProcess" presStyleCnt="0">
        <dgm:presLayoutVars>
          <dgm:dir/>
          <dgm:resizeHandles val="exact"/>
        </dgm:presLayoutVars>
      </dgm:prSet>
      <dgm:spPr/>
    </dgm:pt>
    <dgm:pt modelId="{87B8662A-64F0-4996-9B16-14E4325A7C80}" type="pres">
      <dgm:prSet presAssocID="{A16F443A-959B-4F6D-AC09-0F1DFBBA78CD}" presName="arrow" presStyleLbl="bgShp" presStyleIdx="0" presStyleCnt="1"/>
      <dgm:spPr>
        <a:solidFill>
          <a:srgbClr val="AC1416"/>
        </a:solidFill>
      </dgm:spPr>
    </dgm:pt>
    <dgm:pt modelId="{EED2FAE9-1DE1-47E0-9480-8ECED80EF591}" type="pres">
      <dgm:prSet presAssocID="{A16F443A-959B-4F6D-AC09-0F1DFBBA78CD}" presName="linearProcess" presStyleCnt="0"/>
      <dgm:spPr/>
    </dgm:pt>
    <dgm:pt modelId="{1B1D1CF5-D54F-4522-BB78-225A397A240E}" type="pres">
      <dgm:prSet presAssocID="{33FDA67F-E660-4937-A7FF-E44F99E0011C}" presName="textNode" presStyleLbl="node1" presStyleIdx="0" presStyleCnt="5">
        <dgm:presLayoutVars>
          <dgm:bulletEnabled val="1"/>
        </dgm:presLayoutVars>
      </dgm:prSet>
      <dgm:spPr/>
    </dgm:pt>
    <dgm:pt modelId="{E0AB0B1E-8512-4B53-8071-C41936D14DCE}" type="pres">
      <dgm:prSet presAssocID="{1D4AB0C9-ED83-452B-9E00-0EB9DC8DE5D8}" presName="sibTrans" presStyleCnt="0"/>
      <dgm:spPr/>
    </dgm:pt>
    <dgm:pt modelId="{AA4C97E2-EAF1-4174-BF6D-EA38C3B78746}" type="pres">
      <dgm:prSet presAssocID="{6EB0BC7C-78BF-47A7-AF9C-A25259EF9329}" presName="textNode" presStyleLbl="node1" presStyleIdx="1" presStyleCnt="5">
        <dgm:presLayoutVars>
          <dgm:bulletEnabled val="1"/>
        </dgm:presLayoutVars>
      </dgm:prSet>
      <dgm:spPr/>
    </dgm:pt>
    <dgm:pt modelId="{BFBC4E1E-38C6-4583-82AC-5B4DA1694429}" type="pres">
      <dgm:prSet presAssocID="{A4B253AD-1E5A-440A-9585-F014BE5F5BB9}" presName="sibTrans" presStyleCnt="0"/>
      <dgm:spPr/>
    </dgm:pt>
    <dgm:pt modelId="{62E28306-F12F-4842-87B1-659FB66F9B83}" type="pres">
      <dgm:prSet presAssocID="{4180A240-ED31-4CD4-8BF9-95C7F4B8002A}" presName="textNode" presStyleLbl="node1" presStyleIdx="2" presStyleCnt="5">
        <dgm:presLayoutVars>
          <dgm:bulletEnabled val="1"/>
        </dgm:presLayoutVars>
      </dgm:prSet>
      <dgm:spPr/>
    </dgm:pt>
    <dgm:pt modelId="{CD7D78B4-6122-49E8-82A7-F9295C0257AA}" type="pres">
      <dgm:prSet presAssocID="{0258A022-02A0-442D-BF4B-6ACF5E544188}" presName="sibTrans" presStyleCnt="0"/>
      <dgm:spPr/>
    </dgm:pt>
    <dgm:pt modelId="{6AADF9E8-1C1B-40EF-B028-8D079CAAF860}" type="pres">
      <dgm:prSet presAssocID="{9BC00D4C-DDBD-4C6C-8EE7-CED32F56F45C}" presName="textNode" presStyleLbl="node1" presStyleIdx="3" presStyleCnt="5">
        <dgm:presLayoutVars>
          <dgm:bulletEnabled val="1"/>
        </dgm:presLayoutVars>
      </dgm:prSet>
      <dgm:spPr/>
    </dgm:pt>
    <dgm:pt modelId="{94E07600-16FF-4515-A702-713B66E68B68}" type="pres">
      <dgm:prSet presAssocID="{71E88B43-19B3-4B74-9C72-161E372AD1B7}" presName="sibTrans" presStyleCnt="0"/>
      <dgm:spPr/>
    </dgm:pt>
    <dgm:pt modelId="{17031C94-00A2-468D-BBAF-D9EA6013F96A}" type="pres">
      <dgm:prSet presAssocID="{EA7D77F0-3527-466C-A916-0AB3FA24D6BD}" presName="textNode" presStyleLbl="node1" presStyleIdx="4" presStyleCnt="5">
        <dgm:presLayoutVars>
          <dgm:bulletEnabled val="1"/>
        </dgm:presLayoutVars>
      </dgm:prSet>
      <dgm:spPr/>
    </dgm:pt>
  </dgm:ptLst>
  <dgm:cxnLst>
    <dgm:cxn modelId="{ED800928-B227-4943-877D-860F5E420D8F}" srcId="{A16F443A-959B-4F6D-AC09-0F1DFBBA78CD}" destId="{9BC00D4C-DDBD-4C6C-8EE7-CED32F56F45C}" srcOrd="3" destOrd="0" parTransId="{841BE744-6FDB-4793-8EE8-67FEDA5F6A0C}" sibTransId="{71E88B43-19B3-4B74-9C72-161E372AD1B7}"/>
    <dgm:cxn modelId="{D6E66B35-AA9B-46DD-B652-17C0F7D7DD70}" type="presOf" srcId="{6EB0BC7C-78BF-47A7-AF9C-A25259EF9329}" destId="{AA4C97E2-EAF1-4174-BF6D-EA38C3B78746}" srcOrd="0" destOrd="0" presId="urn:microsoft.com/office/officeart/2005/8/layout/hProcess9"/>
    <dgm:cxn modelId="{8037FB42-97A2-423A-AF4B-5309EFE7786C}" srcId="{A16F443A-959B-4F6D-AC09-0F1DFBBA78CD}" destId="{EA7D77F0-3527-466C-A916-0AB3FA24D6BD}" srcOrd="4" destOrd="0" parTransId="{8EAA44FA-E394-4DBF-BE03-64066DA68803}" sibTransId="{CE34C563-0BC0-4572-8D2E-DA94451EB0B1}"/>
    <dgm:cxn modelId="{56147E4D-E461-4922-88AD-61E30DD0CE03}" type="presOf" srcId="{EA7D77F0-3527-466C-A916-0AB3FA24D6BD}" destId="{17031C94-00A2-468D-BBAF-D9EA6013F96A}" srcOrd="0" destOrd="0" presId="urn:microsoft.com/office/officeart/2005/8/layout/hProcess9"/>
    <dgm:cxn modelId="{1A9B3C79-6DF0-4AB9-9D1F-99C0A823CE7F}" type="presOf" srcId="{9BC00D4C-DDBD-4C6C-8EE7-CED32F56F45C}" destId="{6AADF9E8-1C1B-40EF-B028-8D079CAAF860}" srcOrd="0" destOrd="0" presId="urn:microsoft.com/office/officeart/2005/8/layout/hProcess9"/>
    <dgm:cxn modelId="{A5D11CA9-BE2A-462D-85A2-D7B565FD8318}" type="presOf" srcId="{A16F443A-959B-4F6D-AC09-0F1DFBBA78CD}" destId="{B9880E73-9E61-4F77-87A9-68D68E8F1516}" srcOrd="0" destOrd="0" presId="urn:microsoft.com/office/officeart/2005/8/layout/hProcess9"/>
    <dgm:cxn modelId="{10D6A9C0-55BE-4E41-A6E6-B9CCB9D835B9}" srcId="{A16F443A-959B-4F6D-AC09-0F1DFBBA78CD}" destId="{6EB0BC7C-78BF-47A7-AF9C-A25259EF9329}" srcOrd="1" destOrd="0" parTransId="{BCED7E97-343C-455A-AD87-29B307D253C3}" sibTransId="{A4B253AD-1E5A-440A-9585-F014BE5F5BB9}"/>
    <dgm:cxn modelId="{64E2B6D4-C06A-426C-8929-F8FB9DDE2ED2}" srcId="{A16F443A-959B-4F6D-AC09-0F1DFBBA78CD}" destId="{4180A240-ED31-4CD4-8BF9-95C7F4B8002A}" srcOrd="2" destOrd="0" parTransId="{B6D7DD15-990C-46CF-88F9-E87DDF8CD626}" sibTransId="{0258A022-02A0-442D-BF4B-6ACF5E544188}"/>
    <dgm:cxn modelId="{73B712E4-26F2-470A-BF98-329CE05EB2B5}" type="presOf" srcId="{4180A240-ED31-4CD4-8BF9-95C7F4B8002A}" destId="{62E28306-F12F-4842-87B1-659FB66F9B83}" srcOrd="0" destOrd="0" presId="urn:microsoft.com/office/officeart/2005/8/layout/hProcess9"/>
    <dgm:cxn modelId="{6A6529F4-BE83-4C2F-97ED-96B0169ADB78}" srcId="{A16F443A-959B-4F6D-AC09-0F1DFBBA78CD}" destId="{33FDA67F-E660-4937-A7FF-E44F99E0011C}" srcOrd="0" destOrd="0" parTransId="{C7F84E44-BB8F-4AB1-87CC-6F3E4C0A34D3}" sibTransId="{1D4AB0C9-ED83-452B-9E00-0EB9DC8DE5D8}"/>
    <dgm:cxn modelId="{0E37B2F5-A993-4F90-9CCB-2453ABE1DC68}" type="presOf" srcId="{33FDA67F-E660-4937-A7FF-E44F99E0011C}" destId="{1B1D1CF5-D54F-4522-BB78-225A397A240E}" srcOrd="0" destOrd="0" presId="urn:microsoft.com/office/officeart/2005/8/layout/hProcess9"/>
    <dgm:cxn modelId="{F438336E-CF06-461F-9314-A7E27E06B735}" type="presParOf" srcId="{B9880E73-9E61-4F77-87A9-68D68E8F1516}" destId="{87B8662A-64F0-4996-9B16-14E4325A7C80}" srcOrd="0" destOrd="0" presId="urn:microsoft.com/office/officeart/2005/8/layout/hProcess9"/>
    <dgm:cxn modelId="{F56E9ABD-E7CA-4623-8E40-9B0609375BE4}" type="presParOf" srcId="{B9880E73-9E61-4F77-87A9-68D68E8F1516}" destId="{EED2FAE9-1DE1-47E0-9480-8ECED80EF591}" srcOrd="1" destOrd="0" presId="urn:microsoft.com/office/officeart/2005/8/layout/hProcess9"/>
    <dgm:cxn modelId="{BCB044F4-1A33-4A18-AB47-E754ABE1BA84}" type="presParOf" srcId="{EED2FAE9-1DE1-47E0-9480-8ECED80EF591}" destId="{1B1D1CF5-D54F-4522-BB78-225A397A240E}" srcOrd="0" destOrd="0" presId="urn:microsoft.com/office/officeart/2005/8/layout/hProcess9"/>
    <dgm:cxn modelId="{B4C78EB2-C527-49E0-B612-07F4E1EE95A9}" type="presParOf" srcId="{EED2FAE9-1DE1-47E0-9480-8ECED80EF591}" destId="{E0AB0B1E-8512-4B53-8071-C41936D14DCE}" srcOrd="1" destOrd="0" presId="urn:microsoft.com/office/officeart/2005/8/layout/hProcess9"/>
    <dgm:cxn modelId="{63EDE8CE-03C1-4613-9275-ADEF154E5520}" type="presParOf" srcId="{EED2FAE9-1DE1-47E0-9480-8ECED80EF591}" destId="{AA4C97E2-EAF1-4174-BF6D-EA38C3B78746}" srcOrd="2" destOrd="0" presId="urn:microsoft.com/office/officeart/2005/8/layout/hProcess9"/>
    <dgm:cxn modelId="{E2CCE97A-1D99-409D-A1E3-703AE43D1B32}" type="presParOf" srcId="{EED2FAE9-1DE1-47E0-9480-8ECED80EF591}" destId="{BFBC4E1E-38C6-4583-82AC-5B4DA1694429}" srcOrd="3" destOrd="0" presId="urn:microsoft.com/office/officeart/2005/8/layout/hProcess9"/>
    <dgm:cxn modelId="{664DD2DA-89FA-4232-BDB0-AC00A79A6F0E}" type="presParOf" srcId="{EED2FAE9-1DE1-47E0-9480-8ECED80EF591}" destId="{62E28306-F12F-4842-87B1-659FB66F9B83}" srcOrd="4" destOrd="0" presId="urn:microsoft.com/office/officeart/2005/8/layout/hProcess9"/>
    <dgm:cxn modelId="{BB7FB573-FFBD-4D3A-8EF1-3D999D5D632C}" type="presParOf" srcId="{EED2FAE9-1DE1-47E0-9480-8ECED80EF591}" destId="{CD7D78B4-6122-49E8-82A7-F9295C0257AA}" srcOrd="5" destOrd="0" presId="urn:microsoft.com/office/officeart/2005/8/layout/hProcess9"/>
    <dgm:cxn modelId="{06B91B93-A018-4B79-A12E-42E6779F200B}" type="presParOf" srcId="{EED2FAE9-1DE1-47E0-9480-8ECED80EF591}" destId="{6AADF9E8-1C1B-40EF-B028-8D079CAAF860}" srcOrd="6" destOrd="0" presId="urn:microsoft.com/office/officeart/2005/8/layout/hProcess9"/>
    <dgm:cxn modelId="{842175E4-91A6-417E-906D-2FF22D11C34E}" type="presParOf" srcId="{EED2FAE9-1DE1-47E0-9480-8ECED80EF591}" destId="{94E07600-16FF-4515-A702-713B66E68B68}" srcOrd="7" destOrd="0" presId="urn:microsoft.com/office/officeart/2005/8/layout/hProcess9"/>
    <dgm:cxn modelId="{E7D96E1E-6D61-481E-A10C-42068DB73345}" type="presParOf" srcId="{EED2FAE9-1DE1-47E0-9480-8ECED80EF591}" destId="{17031C94-00A2-468D-BBAF-D9EA6013F96A}"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8662A-64F0-4996-9B16-14E4325A7C80}">
      <dsp:nvSpPr>
        <dsp:cNvPr id="0" name=""/>
        <dsp:cNvSpPr/>
      </dsp:nvSpPr>
      <dsp:spPr>
        <a:xfrm>
          <a:off x="822959" y="0"/>
          <a:ext cx="9326880" cy="4826168"/>
        </a:xfrm>
        <a:prstGeom prst="rightArrow">
          <a:avLst/>
        </a:prstGeom>
        <a:solidFill>
          <a:srgbClr val="AC1416"/>
        </a:solidFill>
        <a:ln>
          <a:noFill/>
        </a:ln>
        <a:effectLst/>
      </dsp:spPr>
      <dsp:style>
        <a:lnRef idx="0">
          <a:scrgbClr r="0" g="0" b="0"/>
        </a:lnRef>
        <a:fillRef idx="1">
          <a:scrgbClr r="0" g="0" b="0"/>
        </a:fillRef>
        <a:effectRef idx="0">
          <a:scrgbClr r="0" g="0" b="0"/>
        </a:effectRef>
        <a:fontRef idx="minor"/>
      </dsp:style>
    </dsp:sp>
    <dsp:sp modelId="{1B1D1CF5-D54F-4522-BB78-225A397A240E}">
      <dsp:nvSpPr>
        <dsp:cNvPr id="0" name=""/>
        <dsp:cNvSpPr/>
      </dsp:nvSpPr>
      <dsp:spPr>
        <a:xfrm>
          <a:off x="3214" y="1447850"/>
          <a:ext cx="1935241" cy="1930467"/>
        </a:xfrm>
        <a:prstGeom prst="roundRect">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endParaRPr lang="da-DK" sz="4200" kern="1200"/>
        </a:p>
      </dsp:txBody>
      <dsp:txXfrm>
        <a:off x="97452" y="1542088"/>
        <a:ext cx="1746765" cy="1741991"/>
      </dsp:txXfrm>
    </dsp:sp>
    <dsp:sp modelId="{AA4C97E2-EAF1-4174-BF6D-EA38C3B78746}">
      <dsp:nvSpPr>
        <dsp:cNvPr id="0" name=""/>
        <dsp:cNvSpPr/>
      </dsp:nvSpPr>
      <dsp:spPr>
        <a:xfrm>
          <a:off x="2260996" y="1447850"/>
          <a:ext cx="1935241" cy="1930467"/>
        </a:xfrm>
        <a:prstGeom prst="roundRect">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endParaRPr lang="da-DK" sz="4200" kern="1200"/>
        </a:p>
      </dsp:txBody>
      <dsp:txXfrm>
        <a:off x="2355234" y="1542088"/>
        <a:ext cx="1746765" cy="1741991"/>
      </dsp:txXfrm>
    </dsp:sp>
    <dsp:sp modelId="{62E28306-F12F-4842-87B1-659FB66F9B83}">
      <dsp:nvSpPr>
        <dsp:cNvPr id="0" name=""/>
        <dsp:cNvSpPr/>
      </dsp:nvSpPr>
      <dsp:spPr>
        <a:xfrm>
          <a:off x="4518779" y="1447850"/>
          <a:ext cx="1935241" cy="1930467"/>
        </a:xfrm>
        <a:prstGeom prst="roundRect">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endParaRPr lang="da-DK" sz="4200" kern="1200"/>
        </a:p>
      </dsp:txBody>
      <dsp:txXfrm>
        <a:off x="4613017" y="1542088"/>
        <a:ext cx="1746765" cy="1741991"/>
      </dsp:txXfrm>
    </dsp:sp>
    <dsp:sp modelId="{6AADF9E8-1C1B-40EF-B028-8D079CAAF860}">
      <dsp:nvSpPr>
        <dsp:cNvPr id="0" name=""/>
        <dsp:cNvSpPr/>
      </dsp:nvSpPr>
      <dsp:spPr>
        <a:xfrm>
          <a:off x="6776561" y="1447850"/>
          <a:ext cx="1935241" cy="1930467"/>
        </a:xfrm>
        <a:prstGeom prst="roundRect">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da-DK" sz="6500" kern="1200"/>
        </a:p>
      </dsp:txBody>
      <dsp:txXfrm>
        <a:off x="6870799" y="1542088"/>
        <a:ext cx="1746765" cy="1741991"/>
      </dsp:txXfrm>
    </dsp:sp>
    <dsp:sp modelId="{17031C94-00A2-468D-BBAF-D9EA6013F96A}">
      <dsp:nvSpPr>
        <dsp:cNvPr id="0" name=""/>
        <dsp:cNvSpPr/>
      </dsp:nvSpPr>
      <dsp:spPr>
        <a:xfrm>
          <a:off x="9034343" y="1447850"/>
          <a:ext cx="1935241" cy="1930467"/>
        </a:xfrm>
        <a:prstGeom prst="roundRect">
          <a:avLst/>
        </a:prstGeom>
        <a:solidFill>
          <a:schemeClr val="bg1">
            <a:lumMod val="85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da-DK" sz="6500" kern="1200"/>
        </a:p>
      </dsp:txBody>
      <dsp:txXfrm>
        <a:off x="9128581" y="1542088"/>
        <a:ext cx="1746765" cy="17419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4B8D37F-24D3-4F26-BF50-E2465E104AE3}" type="datetimeFigureOut">
              <a:rPr lang="da-DK" smtClean="0"/>
              <a:t>11-03-2025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F003EC7-4986-4813-84BC-DE29FBBEBDF4}" type="slidenum">
              <a:rPr lang="da-DK" smtClean="0"/>
              <a:t>‹nr.›</a:t>
            </a:fld>
            <a:endParaRPr lang="da-DK"/>
          </a:p>
        </p:txBody>
      </p:sp>
    </p:spTree>
    <p:extLst>
      <p:ext uri="{BB962C8B-B14F-4D97-AF65-F5344CB8AC3E}">
        <p14:creationId xmlns:p14="http://schemas.microsoft.com/office/powerpoint/2010/main" val="1309447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Titel</a:t>
            </a:r>
            <a:r>
              <a:rPr lang="da-DK" baseline="0" dirty="0"/>
              <a:t> på projekt</a:t>
            </a:r>
          </a:p>
          <a:p>
            <a:r>
              <a:rPr lang="da-DK" baseline="0" dirty="0"/>
              <a:t>Undertitel </a:t>
            </a:r>
            <a:endParaRPr lang="da-DK" dirty="0"/>
          </a:p>
        </p:txBody>
      </p:sp>
      <p:sp>
        <p:nvSpPr>
          <p:cNvPr id="4" name="Pladsholder til slidenummer 3"/>
          <p:cNvSpPr>
            <a:spLocks noGrp="1"/>
          </p:cNvSpPr>
          <p:nvPr>
            <p:ph type="sldNum" sz="quarter" idx="10"/>
          </p:nvPr>
        </p:nvSpPr>
        <p:spPr/>
        <p:txBody>
          <a:bodyPr/>
          <a:lstStyle/>
          <a:p>
            <a:fld id="{7F003EC7-4986-4813-84BC-DE29FBBEBDF4}" type="slidenum">
              <a:rPr lang="da-DK" smtClean="0"/>
              <a:t>1</a:t>
            </a:fld>
            <a:endParaRPr lang="da-DK"/>
          </a:p>
        </p:txBody>
      </p:sp>
    </p:spTree>
    <p:extLst>
      <p:ext uri="{BB962C8B-B14F-4D97-AF65-F5344CB8AC3E}">
        <p14:creationId xmlns:p14="http://schemas.microsoft.com/office/powerpoint/2010/main" val="3077679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AFF34-5F67-32D6-0D90-299C2178F8E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2CAB563-80E1-9CB1-F62D-7BC3FC06D75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8349536-89FB-5905-6F39-B2DBF325637E}"/>
              </a:ext>
            </a:extLst>
          </p:cNvPr>
          <p:cNvSpPr>
            <a:spLocks noGrp="1"/>
          </p:cNvSpPr>
          <p:nvPr>
            <p:ph type="body" idx="1"/>
          </p:nvPr>
        </p:nvSpPr>
        <p:spPr/>
        <p:txBody>
          <a:bodyPr/>
          <a:lstStyle/>
          <a:p>
            <a:r>
              <a:rPr lang="da-DK" dirty="0"/>
              <a:t>Undersøgelsens/projektets rammer</a:t>
            </a:r>
          </a:p>
          <a:p>
            <a:r>
              <a:rPr lang="da-DK" dirty="0"/>
              <a:t>Bevillingsgiver,</a:t>
            </a:r>
            <a:r>
              <a:rPr lang="da-DK" baseline="0" dirty="0"/>
              <a:t> projektperiode mv.</a:t>
            </a:r>
          </a:p>
        </p:txBody>
      </p:sp>
      <p:sp>
        <p:nvSpPr>
          <p:cNvPr id="4" name="Pladsholder til slidenummer 3">
            <a:extLst>
              <a:ext uri="{FF2B5EF4-FFF2-40B4-BE49-F238E27FC236}">
                <a16:creationId xmlns:a16="http://schemas.microsoft.com/office/drawing/2014/main" id="{D68EBD9F-6007-4712-37F2-D2ED69E232CC}"/>
              </a:ext>
            </a:extLst>
          </p:cNvPr>
          <p:cNvSpPr>
            <a:spLocks noGrp="1"/>
          </p:cNvSpPr>
          <p:nvPr>
            <p:ph type="sldNum" sz="quarter" idx="10"/>
          </p:nvPr>
        </p:nvSpPr>
        <p:spPr/>
        <p:txBody>
          <a:bodyPr/>
          <a:lstStyle/>
          <a:p>
            <a:fld id="{7F003EC7-4986-4813-84BC-DE29FBBEBDF4}" type="slidenum">
              <a:rPr lang="da-DK" smtClean="0"/>
              <a:t>39</a:t>
            </a:fld>
            <a:endParaRPr lang="da-DK"/>
          </a:p>
        </p:txBody>
      </p:sp>
    </p:spTree>
    <p:extLst>
      <p:ext uri="{BB962C8B-B14F-4D97-AF65-F5344CB8AC3E}">
        <p14:creationId xmlns:p14="http://schemas.microsoft.com/office/powerpoint/2010/main" val="146764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0E1E990-69AD-412A-8CC5-54CD832D1F9C}" type="slidenum">
              <a:rPr lang="da-DK" smtClean="0"/>
              <a:t>42</a:t>
            </a:fld>
            <a:endParaRPr lang="da-DK"/>
          </a:p>
        </p:txBody>
      </p:sp>
    </p:spTree>
    <p:extLst>
      <p:ext uri="{BB962C8B-B14F-4D97-AF65-F5344CB8AC3E}">
        <p14:creationId xmlns:p14="http://schemas.microsoft.com/office/powerpoint/2010/main" val="127867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BEBB5-5B3F-9EE8-F142-0F224C19514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49DE847-E4DD-7050-C8BB-1A686D168F4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F2148F8-0E66-E9EA-3D6A-C71F7534BD75}"/>
              </a:ext>
            </a:extLst>
          </p:cNvPr>
          <p:cNvSpPr>
            <a:spLocks noGrp="1"/>
          </p:cNvSpPr>
          <p:nvPr>
            <p:ph type="body" idx="1"/>
          </p:nvPr>
        </p:nvSpPr>
        <p:spPr/>
        <p:txBody>
          <a:bodyPr/>
          <a:lstStyle/>
          <a:p>
            <a:r>
              <a:rPr lang="da-DK" dirty="0"/>
              <a:t>Undersøgelsens/projektets rammer</a:t>
            </a:r>
          </a:p>
          <a:p>
            <a:r>
              <a:rPr lang="da-DK" dirty="0"/>
              <a:t>Bevillingsgiver,</a:t>
            </a:r>
            <a:r>
              <a:rPr lang="da-DK" baseline="0" dirty="0"/>
              <a:t> projektperiode mv.</a:t>
            </a:r>
          </a:p>
        </p:txBody>
      </p:sp>
      <p:sp>
        <p:nvSpPr>
          <p:cNvPr id="4" name="Pladsholder til slidenummer 3">
            <a:extLst>
              <a:ext uri="{FF2B5EF4-FFF2-40B4-BE49-F238E27FC236}">
                <a16:creationId xmlns:a16="http://schemas.microsoft.com/office/drawing/2014/main" id="{81D41643-6BD8-3863-0509-8E07AEA0AA14}"/>
              </a:ext>
            </a:extLst>
          </p:cNvPr>
          <p:cNvSpPr>
            <a:spLocks noGrp="1"/>
          </p:cNvSpPr>
          <p:nvPr>
            <p:ph type="sldNum" sz="quarter" idx="10"/>
          </p:nvPr>
        </p:nvSpPr>
        <p:spPr/>
        <p:txBody>
          <a:bodyPr/>
          <a:lstStyle/>
          <a:p>
            <a:fld id="{7F003EC7-4986-4813-84BC-DE29FBBEBDF4}" type="slidenum">
              <a:rPr lang="da-DK" smtClean="0"/>
              <a:t>45</a:t>
            </a:fld>
            <a:endParaRPr lang="da-DK"/>
          </a:p>
        </p:txBody>
      </p:sp>
    </p:spTree>
    <p:extLst>
      <p:ext uri="{BB962C8B-B14F-4D97-AF65-F5344CB8AC3E}">
        <p14:creationId xmlns:p14="http://schemas.microsoft.com/office/powerpoint/2010/main" val="271698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Titel</a:t>
            </a:r>
            <a:r>
              <a:rPr lang="da-DK" baseline="0" dirty="0"/>
              <a:t> på projekt</a:t>
            </a:r>
          </a:p>
          <a:p>
            <a:r>
              <a:rPr lang="da-DK" baseline="0" dirty="0"/>
              <a:t>Undertitel </a:t>
            </a:r>
            <a:endParaRPr lang="da-DK" dirty="0"/>
          </a:p>
        </p:txBody>
      </p:sp>
      <p:sp>
        <p:nvSpPr>
          <p:cNvPr id="4" name="Pladsholder til slidenummer 3"/>
          <p:cNvSpPr>
            <a:spLocks noGrp="1"/>
          </p:cNvSpPr>
          <p:nvPr>
            <p:ph type="sldNum" sz="quarter" idx="10"/>
          </p:nvPr>
        </p:nvSpPr>
        <p:spPr/>
        <p:txBody>
          <a:bodyPr/>
          <a:lstStyle/>
          <a:p>
            <a:fld id="{7F003EC7-4986-4813-84BC-DE29FBBEBDF4}" type="slidenum">
              <a:rPr lang="da-DK" smtClean="0"/>
              <a:t>47</a:t>
            </a:fld>
            <a:endParaRPr lang="da-DK"/>
          </a:p>
        </p:txBody>
      </p:sp>
    </p:spTree>
    <p:extLst>
      <p:ext uri="{BB962C8B-B14F-4D97-AF65-F5344CB8AC3E}">
        <p14:creationId xmlns:p14="http://schemas.microsoft.com/office/powerpoint/2010/main" val="298091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Undersøgelsens/projektets rammer</a:t>
            </a:r>
          </a:p>
          <a:p>
            <a:r>
              <a:rPr lang="da-DK" dirty="0"/>
              <a:t>Bevillingsgiver,</a:t>
            </a:r>
            <a:r>
              <a:rPr lang="da-DK" baseline="0" dirty="0"/>
              <a:t> projektperiode mv.</a:t>
            </a:r>
          </a:p>
        </p:txBody>
      </p:sp>
      <p:sp>
        <p:nvSpPr>
          <p:cNvPr id="4" name="Pladsholder til slidenummer 3"/>
          <p:cNvSpPr>
            <a:spLocks noGrp="1"/>
          </p:cNvSpPr>
          <p:nvPr>
            <p:ph type="sldNum" sz="quarter" idx="10"/>
          </p:nvPr>
        </p:nvSpPr>
        <p:spPr/>
        <p:txBody>
          <a:bodyPr/>
          <a:lstStyle/>
          <a:p>
            <a:fld id="{7F003EC7-4986-4813-84BC-DE29FBBEBDF4}" type="slidenum">
              <a:rPr lang="da-DK" smtClean="0"/>
              <a:t>2</a:t>
            </a:fld>
            <a:endParaRPr lang="da-DK"/>
          </a:p>
        </p:txBody>
      </p:sp>
    </p:spTree>
    <p:extLst>
      <p:ext uri="{BB962C8B-B14F-4D97-AF65-F5344CB8AC3E}">
        <p14:creationId xmlns:p14="http://schemas.microsoft.com/office/powerpoint/2010/main" val="148965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0D55D-2FF6-CEA0-1CDE-42F852051FF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C38353A-C39F-A264-9265-EE02EF541F8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4662A54-7782-7126-0319-2D728E9B2105}"/>
              </a:ext>
            </a:extLst>
          </p:cNvPr>
          <p:cNvSpPr>
            <a:spLocks noGrp="1"/>
          </p:cNvSpPr>
          <p:nvPr>
            <p:ph type="body" idx="1"/>
          </p:nvPr>
        </p:nvSpPr>
        <p:spPr/>
        <p:txBody>
          <a:bodyPr/>
          <a:lstStyle/>
          <a:p>
            <a:r>
              <a:rPr lang="da-DK" dirty="0"/>
              <a:t>Undersøgelsens/projektets rammer</a:t>
            </a:r>
          </a:p>
          <a:p>
            <a:r>
              <a:rPr lang="da-DK" dirty="0"/>
              <a:t>Bevillingsgiver,</a:t>
            </a:r>
            <a:r>
              <a:rPr lang="da-DK" baseline="0" dirty="0"/>
              <a:t> projektperiode mv.</a:t>
            </a:r>
          </a:p>
        </p:txBody>
      </p:sp>
      <p:sp>
        <p:nvSpPr>
          <p:cNvPr id="4" name="Pladsholder til slidenummer 3">
            <a:extLst>
              <a:ext uri="{FF2B5EF4-FFF2-40B4-BE49-F238E27FC236}">
                <a16:creationId xmlns:a16="http://schemas.microsoft.com/office/drawing/2014/main" id="{BC6E3E23-7423-2B6E-CFA2-0FF9B5B711C5}"/>
              </a:ext>
            </a:extLst>
          </p:cNvPr>
          <p:cNvSpPr>
            <a:spLocks noGrp="1"/>
          </p:cNvSpPr>
          <p:nvPr>
            <p:ph type="sldNum" sz="quarter" idx="10"/>
          </p:nvPr>
        </p:nvSpPr>
        <p:spPr/>
        <p:txBody>
          <a:bodyPr/>
          <a:lstStyle/>
          <a:p>
            <a:fld id="{7F003EC7-4986-4813-84BC-DE29FBBEBDF4}" type="slidenum">
              <a:rPr lang="da-DK" smtClean="0"/>
              <a:t>6</a:t>
            </a:fld>
            <a:endParaRPr lang="da-DK"/>
          </a:p>
        </p:txBody>
      </p:sp>
    </p:spTree>
    <p:extLst>
      <p:ext uri="{BB962C8B-B14F-4D97-AF65-F5344CB8AC3E}">
        <p14:creationId xmlns:p14="http://schemas.microsoft.com/office/powerpoint/2010/main" val="2590001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ACAC4FD-9CE7-884F-9EF1-52274938E298}" type="slidenum">
              <a:rPr lang="da-DK" smtClean="0"/>
              <a:t>9</a:t>
            </a:fld>
            <a:endParaRPr lang="da-DK"/>
          </a:p>
        </p:txBody>
      </p:sp>
    </p:spTree>
    <p:extLst>
      <p:ext uri="{BB962C8B-B14F-4D97-AF65-F5344CB8AC3E}">
        <p14:creationId xmlns:p14="http://schemas.microsoft.com/office/powerpoint/2010/main" val="1037272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ACAC4FD-9CE7-884F-9EF1-52274938E298}" type="slidenum">
              <a:rPr lang="da-DK" smtClean="0"/>
              <a:t>23</a:t>
            </a:fld>
            <a:endParaRPr lang="da-DK"/>
          </a:p>
        </p:txBody>
      </p:sp>
    </p:spTree>
    <p:extLst>
      <p:ext uri="{BB962C8B-B14F-4D97-AF65-F5344CB8AC3E}">
        <p14:creationId xmlns:p14="http://schemas.microsoft.com/office/powerpoint/2010/main" val="105268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CAC4FD-9CE7-884F-9EF1-52274938E298}" type="slidenum">
              <a:rPr lang="da-DK" smtClean="0"/>
              <a:t>25</a:t>
            </a:fld>
            <a:endParaRPr lang="da-DK"/>
          </a:p>
        </p:txBody>
      </p:sp>
    </p:spTree>
    <p:extLst>
      <p:ext uri="{BB962C8B-B14F-4D97-AF65-F5344CB8AC3E}">
        <p14:creationId xmlns:p14="http://schemas.microsoft.com/office/powerpoint/2010/main" val="68725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ACAC4FD-9CE7-884F-9EF1-52274938E298}" type="slidenum">
              <a:rPr lang="da-DK" smtClean="0"/>
              <a:t>26</a:t>
            </a:fld>
            <a:endParaRPr lang="da-DK"/>
          </a:p>
        </p:txBody>
      </p:sp>
    </p:spTree>
    <p:extLst>
      <p:ext uri="{BB962C8B-B14F-4D97-AF65-F5344CB8AC3E}">
        <p14:creationId xmlns:p14="http://schemas.microsoft.com/office/powerpoint/2010/main" val="338282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ACAC4FD-9CE7-884F-9EF1-52274938E298}" type="slidenum">
              <a:rPr lang="da-DK" smtClean="0"/>
              <a:t>28</a:t>
            </a:fld>
            <a:endParaRPr lang="da-DK"/>
          </a:p>
        </p:txBody>
      </p:sp>
    </p:spTree>
    <p:extLst>
      <p:ext uri="{BB962C8B-B14F-4D97-AF65-F5344CB8AC3E}">
        <p14:creationId xmlns:p14="http://schemas.microsoft.com/office/powerpoint/2010/main" val="418682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ACAC4FD-9CE7-884F-9EF1-52274938E298}" type="slidenum">
              <a:rPr lang="da-DK" smtClean="0"/>
              <a:t>29</a:t>
            </a:fld>
            <a:endParaRPr lang="da-DK"/>
          </a:p>
        </p:txBody>
      </p:sp>
    </p:spTree>
    <p:extLst>
      <p:ext uri="{BB962C8B-B14F-4D97-AF65-F5344CB8AC3E}">
        <p14:creationId xmlns:p14="http://schemas.microsoft.com/office/powerpoint/2010/main" val="919794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0" y="2846103"/>
            <a:ext cx="12192000" cy="3374010"/>
          </a:xfrm>
        </p:spPr>
        <p:txBody>
          <a:bodyPr lIns="180000" tIns="0" rIns="180000" bIns="0" anchor="t" anchorCtr="0">
            <a:normAutofit/>
          </a:bodyPr>
          <a:lstStyle>
            <a:lvl1pPr algn="ctr">
              <a:defRPr sz="4200" b="1">
                <a:latin typeface="+mj-lt"/>
              </a:defRPr>
            </a:lvl1pPr>
          </a:lstStyle>
          <a:p>
            <a:r>
              <a:rPr lang="da-DK" dirty="0"/>
              <a:t>KLIK FOR AT REDIGERE I MASTEREN</a:t>
            </a:r>
          </a:p>
        </p:txBody>
      </p:sp>
      <p:sp>
        <p:nvSpPr>
          <p:cNvPr id="3" name="Undertitel 2"/>
          <p:cNvSpPr>
            <a:spLocks noGrp="1"/>
          </p:cNvSpPr>
          <p:nvPr>
            <p:ph type="subTitle" idx="1" hasCustomPrompt="1"/>
          </p:nvPr>
        </p:nvSpPr>
        <p:spPr>
          <a:xfrm>
            <a:off x="0" y="2230297"/>
            <a:ext cx="12192000" cy="615807"/>
          </a:xfrm>
        </p:spPr>
        <p:txBody>
          <a:bodyPr lIns="180000" tIns="0" rIns="180000" bIns="0">
            <a:normAutofit/>
          </a:bodyPr>
          <a:lstStyle>
            <a:lvl1pPr marL="0" indent="0" algn="ctr">
              <a:buNone/>
              <a:defRPr sz="4200" cap="all">
                <a:solidFill>
                  <a:srgbClr val="AC1416"/>
                </a:solidFill>
                <a:latin typeface="Calibri Light"/>
                <a:cs typeface="Calibri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a:t>
            </a:r>
          </a:p>
        </p:txBody>
      </p:sp>
    </p:spTree>
    <p:extLst>
      <p:ext uri="{BB962C8B-B14F-4D97-AF65-F5344CB8AC3E}">
        <p14:creationId xmlns:p14="http://schemas.microsoft.com/office/powerpoint/2010/main" val="257958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ormals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KLIK FOR AT REDIGERE I MASTEREN</a:t>
            </a:r>
          </a:p>
        </p:txBody>
      </p:sp>
      <p:sp>
        <p:nvSpPr>
          <p:cNvPr id="3" name="Pladsholder til indhold 2"/>
          <p:cNvSpPr>
            <a:spLocks noGrp="1"/>
          </p:cNvSpPr>
          <p:nvPr>
            <p:ph idx="1"/>
          </p:nvPr>
        </p:nvSpPr>
        <p:spPr>
          <a:xfrm>
            <a:off x="609600" y="1600201"/>
            <a:ext cx="10972800" cy="458165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77752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ormalside kun log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175939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ormalside blank">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51295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ormalside løse elementer">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6" name="bk object 19">
            <a:extLst>
              <a:ext uri="{FF2B5EF4-FFF2-40B4-BE49-F238E27FC236}">
                <a16:creationId xmlns:a16="http://schemas.microsoft.com/office/drawing/2014/main" id="{88C8C5E7-51FD-DF43-BF1B-0BEF067EA2D7}"/>
              </a:ext>
            </a:extLst>
          </p:cNvPr>
          <p:cNvSpPr/>
          <p:nvPr userDrawn="1"/>
        </p:nvSpPr>
        <p:spPr>
          <a:xfrm>
            <a:off x="0" y="6200999"/>
            <a:ext cx="12192000" cy="0"/>
          </a:xfrm>
          <a:custGeom>
            <a:avLst/>
            <a:gdLst/>
            <a:ahLst/>
            <a:cxnLst/>
            <a:rect l="l" t="t" r="r" b="b"/>
            <a:pathLst>
              <a:path w="9144000">
                <a:moveTo>
                  <a:pt x="0" y="0"/>
                </a:moveTo>
                <a:lnTo>
                  <a:pt x="9144000" y="0"/>
                </a:lnTo>
              </a:path>
            </a:pathLst>
          </a:custGeom>
          <a:ln w="12700">
            <a:solidFill>
              <a:srgbClr val="8A8B8A"/>
            </a:solidFill>
          </a:ln>
        </p:spPr>
        <p:txBody>
          <a:bodyPr wrap="square" lIns="0" tIns="0" rIns="0" bIns="0" rtlCol="0"/>
          <a:lstStyle/>
          <a:p>
            <a:endParaRPr sz="1800"/>
          </a:p>
        </p:txBody>
      </p:sp>
      <p:sp>
        <p:nvSpPr>
          <p:cNvPr id="7" name="bk object 20">
            <a:extLst>
              <a:ext uri="{FF2B5EF4-FFF2-40B4-BE49-F238E27FC236}">
                <a16:creationId xmlns:a16="http://schemas.microsoft.com/office/drawing/2014/main" id="{75774FD0-4ED3-134B-BBE4-A76F6C3E7059}"/>
              </a:ext>
            </a:extLst>
          </p:cNvPr>
          <p:cNvSpPr/>
          <p:nvPr userDrawn="1"/>
        </p:nvSpPr>
        <p:spPr>
          <a:xfrm>
            <a:off x="0" y="812276"/>
            <a:ext cx="12192000" cy="0"/>
          </a:xfrm>
          <a:custGeom>
            <a:avLst/>
            <a:gdLst/>
            <a:ahLst/>
            <a:cxnLst/>
            <a:rect l="l" t="t" r="r" b="b"/>
            <a:pathLst>
              <a:path w="9144000">
                <a:moveTo>
                  <a:pt x="0" y="0"/>
                </a:moveTo>
                <a:lnTo>
                  <a:pt x="9144000" y="0"/>
                </a:lnTo>
              </a:path>
            </a:pathLst>
          </a:custGeom>
          <a:ln w="12700">
            <a:solidFill>
              <a:srgbClr val="AC1416"/>
            </a:solidFill>
          </a:ln>
        </p:spPr>
        <p:txBody>
          <a:bodyPr wrap="square" lIns="0" tIns="0" rIns="0" bIns="0" rtlCol="0"/>
          <a:lstStyle/>
          <a:p>
            <a:endParaRPr sz="1800"/>
          </a:p>
        </p:txBody>
      </p:sp>
      <p:pic>
        <p:nvPicPr>
          <p:cNvPr id="15" name="Billede 14">
            <a:extLst>
              <a:ext uri="{FF2B5EF4-FFF2-40B4-BE49-F238E27FC236}">
                <a16:creationId xmlns:a16="http://schemas.microsoft.com/office/drawing/2014/main" id="{625727AE-7D5D-6045-A42D-73D8DA4DDF1A}"/>
              </a:ext>
            </a:extLst>
          </p:cNvPr>
          <p:cNvPicPr>
            <a:picLocks noChangeAspect="1"/>
          </p:cNvPicPr>
          <p:nvPr userDrawn="1"/>
        </p:nvPicPr>
        <p:blipFill>
          <a:blip r:embed="rId2">
            <a:alphaModFix/>
          </a:blip>
          <a:stretch>
            <a:fillRect/>
          </a:stretch>
        </p:blipFill>
        <p:spPr>
          <a:xfrm>
            <a:off x="609599" y="6308159"/>
            <a:ext cx="3458832" cy="439200"/>
          </a:xfrm>
          <a:prstGeom prst="rect">
            <a:avLst/>
          </a:prstGeom>
        </p:spPr>
      </p:pic>
    </p:spTree>
    <p:extLst>
      <p:ext uri="{BB962C8B-B14F-4D97-AF65-F5344CB8AC3E}">
        <p14:creationId xmlns:p14="http://schemas.microsoft.com/office/powerpoint/2010/main" val="373298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sz="half" idx="1"/>
          </p:nvPr>
        </p:nvSpPr>
        <p:spPr>
          <a:xfrm>
            <a:off x="817035" y="1644652"/>
            <a:ext cx="5165446" cy="4062413"/>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a:t>
            </a:r>
            <a:r>
              <a:rPr lang="da-DK" noProof="0" dirty="0" err="1"/>
              <a:t>styles</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Content Placeholder 3"/>
          <p:cNvSpPr>
            <a:spLocks noGrp="1"/>
          </p:cNvSpPr>
          <p:nvPr>
            <p:ph sz="half" idx="2"/>
          </p:nvPr>
        </p:nvSpPr>
        <p:spPr>
          <a:xfrm>
            <a:off x="6211108" y="1644652"/>
            <a:ext cx="5165976" cy="4062413"/>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a:t>
            </a:r>
            <a:r>
              <a:rPr lang="da-DK" noProof="0" dirty="0" err="1"/>
              <a:t>styles</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 name="Slide Number Placeholder 1"/>
          <p:cNvSpPr>
            <a:spLocks noGrp="1"/>
          </p:cNvSpPr>
          <p:nvPr>
            <p:ph type="sldNum" sz="quarter" idx="10"/>
          </p:nvPr>
        </p:nvSpPr>
        <p:spPr/>
        <p:txBody>
          <a:bodyPr/>
          <a:lstStyle/>
          <a:p>
            <a:fld id="{31421AFA-3AE7-4CEA-BC9B-447859BED57B}" type="slidenum">
              <a:rPr lang="da-DK" smtClean="0"/>
              <a:pPr/>
              <a:t>‹nr.›</a:t>
            </a:fld>
            <a:endParaRPr lang="da-DK" dirty="0"/>
          </a:p>
        </p:txBody>
      </p:sp>
    </p:spTree>
    <p:extLst>
      <p:ext uri="{BB962C8B-B14F-4D97-AF65-F5344CB8AC3E}">
        <p14:creationId xmlns:p14="http://schemas.microsoft.com/office/powerpoint/2010/main" val="36814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7651"/>
            <a:ext cx="10972800" cy="1354194"/>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81659"/>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62881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200" rtl="0" eaLnBrk="1" latinLnBrk="0" hangingPunct="1">
        <a:spcBef>
          <a:spcPct val="0"/>
        </a:spcBef>
        <a:buNone/>
        <a:defRPr lang="da-DK" sz="3200" b="1" kern="1200" cap="all" dirty="0" smtClean="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073944"/>
            <a:ext cx="12192000" cy="3374010"/>
          </a:xfrm>
        </p:spPr>
        <p:txBody>
          <a:bodyPr/>
          <a:lstStyle/>
          <a:p>
            <a:br>
              <a:rPr lang="da-DK" dirty="0"/>
            </a:br>
            <a:r>
              <a:rPr lang="da-DK" dirty="0"/>
              <a:t>Temadag 1</a:t>
            </a:r>
            <a:br>
              <a:rPr lang="da-DK" dirty="0"/>
            </a:br>
            <a:r>
              <a:rPr lang="da-DK" dirty="0">
                <a:solidFill>
                  <a:schemeClr val="tx1">
                    <a:lumMod val="50000"/>
                    <a:lumOff val="50000"/>
                  </a:schemeClr>
                </a:solidFill>
              </a:rPr>
              <a:t>Medlemstyper, demografi </a:t>
            </a:r>
            <a:br>
              <a:rPr lang="da-DK" dirty="0">
                <a:solidFill>
                  <a:schemeClr val="tx1">
                    <a:lumMod val="50000"/>
                    <a:lumOff val="50000"/>
                  </a:schemeClr>
                </a:solidFill>
              </a:rPr>
            </a:br>
            <a:r>
              <a:rPr lang="da-DK" dirty="0">
                <a:solidFill>
                  <a:schemeClr val="tx1">
                    <a:lumMod val="50000"/>
                    <a:lumOff val="50000"/>
                  </a:schemeClr>
                </a:solidFill>
              </a:rPr>
              <a:t>og kirkestatistik</a:t>
            </a:r>
            <a:br>
              <a:rPr lang="da-DK" dirty="0">
                <a:solidFill>
                  <a:schemeClr val="tx1">
                    <a:lumMod val="50000"/>
                    <a:lumOff val="50000"/>
                  </a:schemeClr>
                </a:solidFill>
              </a:rPr>
            </a:br>
            <a:endParaRPr lang="da-DK" dirty="0">
              <a:solidFill>
                <a:schemeClr val="tx1">
                  <a:lumMod val="50000"/>
                  <a:lumOff val="50000"/>
                </a:schemeClr>
              </a:solidFill>
            </a:endParaRPr>
          </a:p>
        </p:txBody>
      </p:sp>
      <p:sp>
        <p:nvSpPr>
          <p:cNvPr id="3" name="Undertitel 2"/>
          <p:cNvSpPr>
            <a:spLocks noGrp="1"/>
          </p:cNvSpPr>
          <p:nvPr>
            <p:ph type="subTitle" idx="1"/>
          </p:nvPr>
        </p:nvSpPr>
        <p:spPr>
          <a:xfrm>
            <a:off x="0" y="1755735"/>
            <a:ext cx="12192000" cy="615807"/>
          </a:xfrm>
        </p:spPr>
        <p:txBody>
          <a:bodyPr>
            <a:normAutofit lnSpcReduction="10000"/>
          </a:bodyPr>
          <a:lstStyle/>
          <a:p>
            <a:r>
              <a:rPr lang="da-DK" dirty="0"/>
              <a:t>Vokseværk</a:t>
            </a:r>
          </a:p>
        </p:txBody>
      </p:sp>
    </p:spTree>
    <p:extLst>
      <p:ext uri="{BB962C8B-B14F-4D97-AF65-F5344CB8AC3E}">
        <p14:creationId xmlns:p14="http://schemas.microsoft.com/office/powerpoint/2010/main" val="345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74334B8-BF51-C679-8836-5E1A1CCB28B1}"/>
              </a:ext>
            </a:extLst>
          </p:cNvPr>
          <p:cNvPicPr>
            <a:picLocks noChangeAspect="1"/>
          </p:cNvPicPr>
          <p:nvPr/>
        </p:nvPicPr>
        <p:blipFill rotWithShape="1">
          <a:blip r:embed="rId2"/>
          <a:srcRect r="444"/>
          <a:stretch/>
        </p:blipFill>
        <p:spPr>
          <a:xfrm>
            <a:off x="1801661" y="1406692"/>
            <a:ext cx="8274847" cy="4654602"/>
          </a:xfrm>
          <a:prstGeom prst="rect">
            <a:avLst/>
          </a:prstGeom>
          <a:noFill/>
        </p:spPr>
      </p:pic>
      <p:sp>
        <p:nvSpPr>
          <p:cNvPr id="6" name="Titel 1">
            <a:extLst>
              <a:ext uri="{FF2B5EF4-FFF2-40B4-BE49-F238E27FC236}">
                <a16:creationId xmlns:a16="http://schemas.microsoft.com/office/drawing/2014/main" id="{40CCADD8-B962-082A-B7EE-96B9CC5DDF14}"/>
              </a:ext>
            </a:extLst>
          </p:cNvPr>
          <p:cNvSpPr>
            <a:spLocks noGrp="1"/>
          </p:cNvSpPr>
          <p:nvPr>
            <p:ph type="title"/>
          </p:nvPr>
        </p:nvSpPr>
        <p:spPr>
          <a:xfrm>
            <a:off x="609600" y="0"/>
            <a:ext cx="10972800" cy="1275347"/>
          </a:xfrm>
        </p:spPr>
        <p:txBody>
          <a:bodyPr/>
          <a:lstStyle/>
          <a:p>
            <a:r>
              <a:rPr lang="da-DK"/>
              <a:t>Interviewpersonerne</a:t>
            </a:r>
          </a:p>
        </p:txBody>
      </p:sp>
    </p:spTree>
    <p:extLst>
      <p:ext uri="{BB962C8B-B14F-4D97-AF65-F5344CB8AC3E}">
        <p14:creationId xmlns:p14="http://schemas.microsoft.com/office/powerpoint/2010/main" val="335024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45B28-FD15-49BE-927A-EEAB5E88CDA0}"/>
              </a:ext>
            </a:extLst>
          </p:cNvPr>
          <p:cNvSpPr>
            <a:spLocks noGrp="1"/>
          </p:cNvSpPr>
          <p:nvPr>
            <p:ph type="title"/>
          </p:nvPr>
        </p:nvSpPr>
        <p:spPr/>
        <p:txBody>
          <a:bodyPr/>
          <a:lstStyle/>
          <a:p>
            <a:r>
              <a:rPr lang="da-DK"/>
              <a:t>kollektive identiteter</a:t>
            </a:r>
          </a:p>
        </p:txBody>
      </p:sp>
      <p:grpSp>
        <p:nvGrpSpPr>
          <p:cNvPr id="6" name="Gruppe 5">
            <a:extLst>
              <a:ext uri="{FF2B5EF4-FFF2-40B4-BE49-F238E27FC236}">
                <a16:creationId xmlns:a16="http://schemas.microsoft.com/office/drawing/2014/main" id="{FC6A04B1-AC1D-C28E-03DA-FA10994AF9EC}"/>
              </a:ext>
            </a:extLst>
          </p:cNvPr>
          <p:cNvGrpSpPr/>
          <p:nvPr/>
        </p:nvGrpSpPr>
        <p:grpSpPr>
          <a:xfrm>
            <a:off x="1" y="1174763"/>
            <a:ext cx="12191996" cy="5081855"/>
            <a:chOff x="1" y="1174763"/>
            <a:chExt cx="12191996" cy="5081855"/>
          </a:xfrm>
        </p:grpSpPr>
        <p:pic>
          <p:nvPicPr>
            <p:cNvPr id="20" name="Billede 19">
              <a:extLst>
                <a:ext uri="{FF2B5EF4-FFF2-40B4-BE49-F238E27FC236}">
                  <a16:creationId xmlns:a16="http://schemas.microsoft.com/office/drawing/2014/main" id="{AE61A457-676D-134D-B3DC-C0AE5BB67C21}"/>
                </a:ext>
              </a:extLst>
            </p:cNvPr>
            <p:cNvPicPr>
              <a:picLocks noChangeAspect="1"/>
            </p:cNvPicPr>
            <p:nvPr/>
          </p:nvPicPr>
          <p:blipFill>
            <a:blip r:embed="rId2"/>
            <a:srcRect/>
            <a:stretch/>
          </p:blipFill>
          <p:spPr>
            <a:xfrm>
              <a:off x="1" y="1174763"/>
              <a:ext cx="12191996" cy="5081855"/>
            </a:xfrm>
            <a:prstGeom prst="rect">
              <a:avLst/>
            </a:prstGeom>
          </p:spPr>
        </p:pic>
        <p:sp>
          <p:nvSpPr>
            <p:cNvPr id="4" name="Rektangel 3">
              <a:extLst>
                <a:ext uri="{FF2B5EF4-FFF2-40B4-BE49-F238E27FC236}">
                  <a16:creationId xmlns:a16="http://schemas.microsoft.com/office/drawing/2014/main" id="{7A1510E9-1A34-0D11-67C6-24DBEC694966}"/>
                </a:ext>
              </a:extLst>
            </p:cNvPr>
            <p:cNvSpPr/>
            <p:nvPr/>
          </p:nvSpPr>
          <p:spPr>
            <a:xfrm>
              <a:off x="4189823" y="3294271"/>
              <a:ext cx="1232452" cy="363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1CEFBCE-3EC8-C4AF-FBC4-302D4E4876F9}"/>
                </a:ext>
              </a:extLst>
            </p:cNvPr>
            <p:cNvSpPr/>
            <p:nvPr/>
          </p:nvSpPr>
          <p:spPr>
            <a:xfrm>
              <a:off x="4628470" y="3386750"/>
              <a:ext cx="722758" cy="3792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93A06BE9-2FFE-5280-EB29-E782B7D78A9D}"/>
                </a:ext>
              </a:extLst>
            </p:cNvPr>
            <p:cNvSpPr txBox="1"/>
            <p:nvPr/>
          </p:nvSpPr>
          <p:spPr>
            <a:xfrm>
              <a:off x="4150582" y="3304317"/>
              <a:ext cx="1374543" cy="307777"/>
            </a:xfrm>
            <a:prstGeom prst="rect">
              <a:avLst/>
            </a:prstGeom>
            <a:noFill/>
          </p:spPr>
          <p:txBody>
            <a:bodyPr wrap="none" rtlCol="0">
              <a:spAutoFit/>
            </a:bodyPr>
            <a:lstStyle/>
            <a:p>
              <a:r>
                <a:rPr lang="da-DK" sz="1400" dirty="0"/>
                <a:t>Lokalsamfundet</a:t>
              </a:r>
            </a:p>
          </p:txBody>
        </p:sp>
      </p:grpSp>
    </p:spTree>
    <p:extLst>
      <p:ext uri="{BB962C8B-B14F-4D97-AF65-F5344CB8AC3E}">
        <p14:creationId xmlns:p14="http://schemas.microsoft.com/office/powerpoint/2010/main" val="364711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37503-CE6D-42B8-91BE-75F892137188}"/>
              </a:ext>
            </a:extLst>
          </p:cNvPr>
          <p:cNvSpPr>
            <a:spLocks noGrp="1"/>
          </p:cNvSpPr>
          <p:nvPr>
            <p:ph type="title"/>
          </p:nvPr>
        </p:nvSpPr>
        <p:spPr/>
        <p:txBody>
          <a:bodyPr/>
          <a:lstStyle/>
          <a:p>
            <a:r>
              <a:rPr lang="da-DK" dirty="0"/>
              <a:t>Rollen som mediator</a:t>
            </a:r>
          </a:p>
        </p:txBody>
      </p:sp>
      <p:pic>
        <p:nvPicPr>
          <p:cNvPr id="11" name="Billede 10">
            <a:extLst>
              <a:ext uri="{FF2B5EF4-FFF2-40B4-BE49-F238E27FC236}">
                <a16:creationId xmlns:a16="http://schemas.microsoft.com/office/drawing/2014/main" id="{924A2809-11D0-7046-99B6-23073A3B7F99}"/>
              </a:ext>
            </a:extLst>
          </p:cNvPr>
          <p:cNvPicPr>
            <a:picLocks noChangeAspect="1"/>
          </p:cNvPicPr>
          <p:nvPr/>
        </p:nvPicPr>
        <p:blipFill>
          <a:blip r:embed="rId2"/>
          <a:srcRect/>
          <a:stretch/>
        </p:blipFill>
        <p:spPr>
          <a:xfrm>
            <a:off x="5524" y="1174763"/>
            <a:ext cx="12180949" cy="5081853"/>
          </a:xfrm>
          <a:prstGeom prst="rect">
            <a:avLst/>
          </a:prstGeom>
        </p:spPr>
      </p:pic>
    </p:spTree>
    <p:extLst>
      <p:ext uri="{BB962C8B-B14F-4D97-AF65-F5344CB8AC3E}">
        <p14:creationId xmlns:p14="http://schemas.microsoft.com/office/powerpoint/2010/main" val="29447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Typologi – hvad kan det?</a:t>
            </a:r>
          </a:p>
        </p:txBody>
      </p:sp>
      <p:sp>
        <p:nvSpPr>
          <p:cNvPr id="2" name="Rektangel 1">
            <a:extLst>
              <a:ext uri="{FF2B5EF4-FFF2-40B4-BE49-F238E27FC236}">
                <a16:creationId xmlns:a16="http://schemas.microsoft.com/office/drawing/2014/main" id="{07A1BC36-7B38-5236-5F6A-C7F23DC728C8}"/>
              </a:ext>
            </a:extLst>
          </p:cNvPr>
          <p:cNvSpPr/>
          <p:nvPr/>
        </p:nvSpPr>
        <p:spPr>
          <a:xfrm>
            <a:off x="6286832" y="1397303"/>
            <a:ext cx="5189551" cy="4669542"/>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Hvad kan en typologi </a:t>
            </a:r>
            <a:r>
              <a:rPr lang="da-DK" sz="1400" b="1" u="sng" dirty="0">
                <a:solidFill>
                  <a:schemeClr val="tx1"/>
                </a:solidFill>
              </a:rPr>
              <a:t>ikke</a:t>
            </a:r>
            <a:r>
              <a:rPr lang="da-DK" sz="1400" b="1" dirty="0">
                <a:solidFill>
                  <a:schemeClr val="tx1"/>
                </a:solidFill>
              </a:rPr>
              <a:t>?</a:t>
            </a:r>
            <a:endParaRPr lang="da-DK" sz="1400" b="1" dirty="0">
              <a:solidFill>
                <a:schemeClr val="tx1"/>
              </a:solidFill>
              <a:effectLst/>
            </a:endParaRPr>
          </a:p>
          <a:p>
            <a:endParaRPr lang="da-DK" sz="1200" i="1" dirty="0">
              <a:solidFill>
                <a:schemeClr val="tx1"/>
              </a:solidFill>
            </a:endParaRPr>
          </a:p>
          <a:p>
            <a:pPr marL="171450" indent="-171450">
              <a:buFont typeface="Arial" panose="020B0604020202020204" pitchFamily="34" charset="0"/>
              <a:buChar char="•"/>
            </a:pPr>
            <a:r>
              <a:rPr lang="da-DK" sz="1200" dirty="0">
                <a:solidFill>
                  <a:schemeClr val="tx1"/>
                </a:solidFill>
              </a:rPr>
              <a:t>Give den fulde forståelse af et menneske</a:t>
            </a:r>
          </a:p>
          <a:p>
            <a:pPr marL="171450" indent="-171450">
              <a:buFont typeface="Arial" panose="020B0604020202020204" pitchFamily="34" charset="0"/>
              <a:buChar char="•"/>
            </a:pPr>
            <a:r>
              <a:rPr lang="da-DK" sz="1200" dirty="0">
                <a:solidFill>
                  <a:schemeClr val="tx1"/>
                </a:solidFill>
              </a:rPr>
              <a:t>Skabe kasser, som mennesker passer i</a:t>
            </a:r>
          </a:p>
          <a:p>
            <a:pPr marL="171450" indent="-171450">
              <a:buFont typeface="Arial" panose="020B0604020202020204" pitchFamily="34" charset="0"/>
              <a:buChar char="•"/>
            </a:pPr>
            <a:r>
              <a:rPr lang="da-DK" sz="1200" dirty="0">
                <a:solidFill>
                  <a:schemeClr val="tx1"/>
                </a:solidFill>
              </a:rPr>
              <a:t>Fremvise den fulde kompleksitet</a:t>
            </a:r>
          </a:p>
          <a:p>
            <a:pPr marL="171450" indent="-171450">
              <a:buFont typeface="Arial" panose="020B0604020202020204" pitchFamily="34" charset="0"/>
              <a:buChar char="•"/>
            </a:pPr>
            <a:r>
              <a:rPr lang="da-DK" sz="1200" dirty="0">
                <a:solidFill>
                  <a:schemeClr val="tx1"/>
                </a:solidFill>
              </a:rPr>
              <a:t>Gøre forståelse af alle mennesker muligt</a:t>
            </a:r>
          </a:p>
        </p:txBody>
      </p:sp>
      <p:sp>
        <p:nvSpPr>
          <p:cNvPr id="4" name="Rektangel 3">
            <a:extLst>
              <a:ext uri="{FF2B5EF4-FFF2-40B4-BE49-F238E27FC236}">
                <a16:creationId xmlns:a16="http://schemas.microsoft.com/office/drawing/2014/main" id="{C8ADFFB4-989C-7F78-0DD8-675AA420FCDE}"/>
              </a:ext>
            </a:extLst>
          </p:cNvPr>
          <p:cNvSpPr/>
          <p:nvPr/>
        </p:nvSpPr>
        <p:spPr>
          <a:xfrm>
            <a:off x="715619" y="1397303"/>
            <a:ext cx="5189551" cy="4669542"/>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Hvad kan en typologi?</a:t>
            </a:r>
          </a:p>
          <a:p>
            <a:pPr marL="171450" indent="-171450">
              <a:buFont typeface="Arial" panose="020B0604020202020204" pitchFamily="34" charset="0"/>
              <a:buChar char="•"/>
            </a:pPr>
            <a:endParaRPr lang="da-DK" sz="1200" dirty="0">
              <a:solidFill>
                <a:schemeClr val="tx1"/>
              </a:solidFill>
            </a:endParaRPr>
          </a:p>
          <a:p>
            <a:pPr marL="171450" indent="-171450">
              <a:buFont typeface="Arial" panose="020B0604020202020204" pitchFamily="34" charset="0"/>
              <a:buChar char="•"/>
            </a:pPr>
            <a:r>
              <a:rPr lang="da-DK" sz="1200" dirty="0">
                <a:solidFill>
                  <a:schemeClr val="tx1"/>
                </a:solidFill>
              </a:rPr>
              <a:t>Kompleksitetsreducere</a:t>
            </a:r>
          </a:p>
          <a:p>
            <a:pPr marL="171450" indent="-171450">
              <a:buFont typeface="Arial" panose="020B0604020202020204" pitchFamily="34" charset="0"/>
              <a:buChar char="•"/>
            </a:pPr>
            <a:r>
              <a:rPr lang="da-DK" sz="1200" dirty="0">
                <a:solidFill>
                  <a:schemeClr val="tx1"/>
                </a:solidFill>
              </a:rPr>
              <a:t>Fremkalde noget af mennesket bag et handlemønster</a:t>
            </a:r>
          </a:p>
          <a:p>
            <a:pPr marL="171450" indent="-171450">
              <a:buFont typeface="Arial" panose="020B0604020202020204" pitchFamily="34" charset="0"/>
              <a:buChar char="•"/>
            </a:pPr>
            <a:r>
              <a:rPr lang="da-DK" sz="1200" dirty="0">
                <a:solidFill>
                  <a:schemeClr val="tx1"/>
                </a:solidFill>
              </a:rPr>
              <a:t>Give baggrund for en forståelse af forskellige perspektiver</a:t>
            </a:r>
          </a:p>
          <a:p>
            <a:pPr marL="171450" indent="-171450">
              <a:buFont typeface="Arial" panose="020B0604020202020204" pitchFamily="34" charset="0"/>
              <a:buChar char="•"/>
            </a:pPr>
            <a:r>
              <a:rPr lang="da-DK" sz="1200" dirty="0">
                <a:solidFill>
                  <a:schemeClr val="tx1"/>
                </a:solidFill>
              </a:rPr>
              <a:t>Gøre det nemmere at gribe mennesker, hvor de er</a:t>
            </a:r>
          </a:p>
          <a:p>
            <a:pPr marL="171450" indent="-171450">
              <a:buFont typeface="Arial" panose="020B0604020202020204" pitchFamily="34" charset="0"/>
              <a:buChar char="•"/>
            </a:pPr>
            <a:r>
              <a:rPr lang="da-DK" sz="1200" dirty="0">
                <a:solidFill>
                  <a:schemeClr val="tx1"/>
                </a:solidFill>
              </a:rPr>
              <a:t>Facilitere afkodning af sociale dynamikker mellem mennesker</a:t>
            </a:r>
          </a:p>
          <a:p>
            <a:pPr marL="171450" indent="-171450">
              <a:buFont typeface="Arial" panose="020B0604020202020204" pitchFamily="34" charset="0"/>
              <a:buChar char="•"/>
            </a:pPr>
            <a:endParaRPr lang="da-DK" sz="1200" dirty="0">
              <a:solidFill>
                <a:schemeClr val="tx1"/>
              </a:solidFill>
            </a:endParaRPr>
          </a:p>
          <a:p>
            <a:endParaRPr lang="da-DK" sz="1200" dirty="0">
              <a:solidFill>
                <a:schemeClr val="tx1"/>
              </a:solidFill>
            </a:endParaRPr>
          </a:p>
        </p:txBody>
      </p:sp>
    </p:spTree>
    <p:extLst>
      <p:ext uri="{BB962C8B-B14F-4D97-AF65-F5344CB8AC3E}">
        <p14:creationId xmlns:p14="http://schemas.microsoft.com/office/powerpoint/2010/main" val="40092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Den kristne</a:t>
            </a:r>
          </a:p>
        </p:txBody>
      </p:sp>
      <p:sp>
        <p:nvSpPr>
          <p:cNvPr id="4" name="Rektangel 3">
            <a:extLst>
              <a:ext uri="{FF2B5EF4-FFF2-40B4-BE49-F238E27FC236}">
                <a16:creationId xmlns:a16="http://schemas.microsoft.com/office/drawing/2014/main" id="{C8ADFFB4-989C-7F78-0DD8-675AA420FCDE}"/>
              </a:ext>
            </a:extLst>
          </p:cNvPr>
          <p:cNvSpPr/>
          <p:nvPr/>
        </p:nvSpPr>
        <p:spPr>
          <a:xfrm>
            <a:off x="715619" y="1397303"/>
            <a:ext cx="5189551" cy="4669542"/>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Den kristne</a:t>
            </a:r>
          </a:p>
          <a:p>
            <a:r>
              <a:rPr lang="da-DK" sz="1200" dirty="0">
                <a:solidFill>
                  <a:schemeClr val="tx1"/>
                </a:solidFill>
              </a:rPr>
              <a:t>Kristent tros- eller værdifællesskab: </a:t>
            </a:r>
          </a:p>
          <a:p>
            <a:r>
              <a:rPr lang="da-DK" sz="1200" dirty="0">
                <a:solidFill>
                  <a:schemeClr val="tx1"/>
                </a:solidFill>
              </a:rPr>
              <a:t>Tro, forholdet til Gud/noget større, kristne værdier</a:t>
            </a:r>
          </a:p>
          <a:p>
            <a:endParaRPr lang="da-DK" sz="1200" dirty="0">
              <a:solidFill>
                <a:schemeClr val="tx1"/>
              </a:solidFill>
            </a:endParaRPr>
          </a:p>
          <a:p>
            <a:r>
              <a:rPr lang="da-DK" sz="1200" dirty="0">
                <a:solidFill>
                  <a:schemeClr val="tx1"/>
                </a:solidFill>
              </a:rPr>
              <a:t>Gudstjenesten og at være i kirken:</a:t>
            </a:r>
          </a:p>
          <a:p>
            <a:pPr marL="171450" indent="-171450">
              <a:buFont typeface="Arial" panose="020B0604020202020204" pitchFamily="34" charset="0"/>
              <a:buChar char="•"/>
            </a:pPr>
            <a:r>
              <a:rPr lang="da-DK" sz="1200" dirty="0">
                <a:solidFill>
                  <a:schemeClr val="tx1"/>
                </a:solidFill>
              </a:rPr>
              <a:t>Særlig ro, refleksion</a:t>
            </a:r>
          </a:p>
          <a:p>
            <a:pPr marL="171450" indent="-171450">
              <a:buFont typeface="Arial" panose="020B0604020202020204" pitchFamily="34" charset="0"/>
              <a:buChar char="•"/>
            </a:pPr>
            <a:r>
              <a:rPr lang="da-DK" sz="1200" dirty="0">
                <a:solidFill>
                  <a:schemeClr val="tx1"/>
                </a:solidFill>
              </a:rPr>
              <a:t>Håb, fred i sjælen og glæde</a:t>
            </a:r>
          </a:p>
          <a:p>
            <a:pPr marL="171450" indent="-171450">
              <a:buFont typeface="Arial" panose="020B0604020202020204" pitchFamily="34" charset="0"/>
              <a:buChar char="•"/>
            </a:pPr>
            <a:r>
              <a:rPr lang="da-DK" sz="1200" dirty="0">
                <a:solidFill>
                  <a:schemeClr val="tx1"/>
                </a:solidFill>
              </a:rPr>
              <a:t>Koble ind på noget større, nærhed til Gud</a:t>
            </a:r>
          </a:p>
          <a:p>
            <a:pPr marL="171450" indent="-171450">
              <a:buFont typeface="Arial" panose="020B0604020202020204" pitchFamily="34" charset="0"/>
              <a:buChar char="•"/>
            </a:pPr>
            <a:r>
              <a:rPr lang="da-DK" sz="1200" dirty="0">
                <a:solidFill>
                  <a:schemeClr val="tx1"/>
                </a:solidFill>
              </a:rPr>
              <a:t>Menighedsfællesskab</a:t>
            </a:r>
          </a:p>
          <a:p>
            <a:pPr marL="171450" indent="-171450">
              <a:buFont typeface="Arial" panose="020B0604020202020204" pitchFamily="34" charset="0"/>
              <a:buChar char="•"/>
            </a:pPr>
            <a:r>
              <a:rPr lang="da-DK" sz="1200" dirty="0">
                <a:solidFill>
                  <a:schemeClr val="tx1"/>
                </a:solidFill>
              </a:rPr>
              <a:t>Kristent værdifællesskab</a:t>
            </a:r>
          </a:p>
          <a:p>
            <a:pPr marL="171450" indent="-171450">
              <a:buFont typeface="Arial" panose="020B0604020202020204" pitchFamily="34" charset="0"/>
              <a:buChar char="•"/>
            </a:pPr>
            <a:r>
              <a:rPr lang="da-DK" sz="1200" dirty="0">
                <a:solidFill>
                  <a:schemeClr val="tx1"/>
                </a:solidFill>
              </a:rPr>
              <a:t>Skønhed, fælleshed og genkendelig i gudstjenesten</a:t>
            </a:r>
          </a:p>
          <a:p>
            <a:pPr marL="171450" indent="-171450">
              <a:buFont typeface="Arial" panose="020B0604020202020204" pitchFamily="34" charset="0"/>
              <a:buChar char="•"/>
            </a:pPr>
            <a:r>
              <a:rPr lang="da-DK" sz="1200" dirty="0">
                <a:solidFill>
                  <a:schemeClr val="tx1"/>
                </a:solidFill>
              </a:rPr>
              <a:t>Trosbekendelsen er en trosmæssig handling eller en bekræftelse af et værdisæt</a:t>
            </a:r>
          </a:p>
          <a:p>
            <a:pPr marL="171450" indent="-171450">
              <a:buFont typeface="Arial" panose="020B0604020202020204" pitchFamily="34" charset="0"/>
              <a:buChar char="•"/>
            </a:pPr>
            <a:endParaRPr lang="da-DK" sz="1200" dirty="0">
              <a:solidFill>
                <a:schemeClr val="tx1"/>
              </a:solidFill>
            </a:endParaRPr>
          </a:p>
          <a:p>
            <a:r>
              <a:rPr lang="da-DK" sz="1200" dirty="0">
                <a:solidFill>
                  <a:schemeClr val="tx1"/>
                </a:solidFill>
              </a:rPr>
              <a:t>Efter gudstjenesten:</a:t>
            </a:r>
          </a:p>
          <a:p>
            <a:pPr marL="171450" indent="-171450">
              <a:buFont typeface="Arial" panose="020B0604020202020204" pitchFamily="34" charset="0"/>
              <a:buChar char="•"/>
            </a:pPr>
            <a:r>
              <a:rPr lang="da-DK" sz="1200" dirty="0">
                <a:solidFill>
                  <a:schemeClr val="tx1"/>
                </a:solidFill>
              </a:rPr>
              <a:t>Sætter sig måske på en bænk på kirkegården og reflekterer eller finder det her særlige øjeblik</a:t>
            </a:r>
          </a:p>
          <a:p>
            <a:endParaRPr lang="da-DK" sz="1200" dirty="0">
              <a:solidFill>
                <a:schemeClr val="tx1"/>
              </a:solidFill>
            </a:endParaRPr>
          </a:p>
          <a:p>
            <a:r>
              <a:rPr lang="da-DK" sz="1200" dirty="0">
                <a:solidFill>
                  <a:schemeClr val="tx1"/>
                </a:solidFill>
              </a:rPr>
              <a:t>Hvad er kirke?</a:t>
            </a:r>
          </a:p>
          <a:p>
            <a:pPr marL="171450" indent="-171450">
              <a:buFont typeface="Arial" panose="020B0604020202020204" pitchFamily="34" charset="0"/>
              <a:buChar char="•"/>
            </a:pPr>
            <a:r>
              <a:rPr lang="da-DK" sz="1200" dirty="0">
                <a:solidFill>
                  <a:schemeClr val="tx1"/>
                </a:solidFill>
              </a:rPr>
              <a:t>Bekendelseskirke – at bekende sig til den kristne tro og folkekirkens bekendelse i bred forstand</a:t>
            </a:r>
          </a:p>
          <a:p>
            <a:pPr marL="171450" indent="-171450">
              <a:buFont typeface="Arial" panose="020B0604020202020204" pitchFamily="34" charset="0"/>
              <a:buChar char="•"/>
            </a:pPr>
            <a:r>
              <a:rPr lang="da-DK" sz="1200" dirty="0">
                <a:solidFill>
                  <a:schemeClr val="tx1"/>
                </a:solidFill>
              </a:rPr>
              <a:t>Relationskirke – tilknytningen til kirke som relationer og fællesskaber</a:t>
            </a:r>
          </a:p>
          <a:p>
            <a:pPr marL="171450" indent="-171450">
              <a:buFont typeface="Arial" panose="020B0604020202020204" pitchFamily="34" charset="0"/>
              <a:buChar char="•"/>
            </a:pPr>
            <a:r>
              <a:rPr lang="da-DK" sz="1200" dirty="0">
                <a:solidFill>
                  <a:schemeClr val="tx1"/>
                </a:solidFill>
              </a:rPr>
              <a:t>Medlemskirke – at se kirken som bærer af væsentlige værdier i samfundet, som man gennem medlemskab ønsker at bakke op om værdifællesskabet i sognet</a:t>
            </a:r>
          </a:p>
          <a:p>
            <a:endParaRPr lang="da-DK" sz="1200" dirty="0">
              <a:solidFill>
                <a:schemeClr val="tx1"/>
              </a:solidFill>
            </a:endParaRPr>
          </a:p>
          <a:p>
            <a:pPr marL="171450" indent="-171450">
              <a:buFont typeface="Arial" panose="020B0604020202020204" pitchFamily="34" charset="0"/>
              <a:buChar char="•"/>
            </a:pPr>
            <a:endParaRPr lang="da-DK" sz="1200" dirty="0">
              <a:solidFill>
                <a:schemeClr val="tx1"/>
              </a:solidFill>
            </a:endParaRPr>
          </a:p>
        </p:txBody>
      </p:sp>
      <p:pic>
        <p:nvPicPr>
          <p:cNvPr id="3" name="Billede 2">
            <a:extLst>
              <a:ext uri="{FF2B5EF4-FFF2-40B4-BE49-F238E27FC236}">
                <a16:creationId xmlns:a16="http://schemas.microsoft.com/office/drawing/2014/main" id="{ACCA15D3-0F98-0A61-8A49-DB107033DFEE}"/>
              </a:ext>
            </a:extLst>
          </p:cNvPr>
          <p:cNvPicPr>
            <a:picLocks noChangeAspect="1"/>
          </p:cNvPicPr>
          <p:nvPr/>
        </p:nvPicPr>
        <p:blipFill rotWithShape="1">
          <a:blip r:embed="rId2"/>
          <a:srcRect l="31540"/>
          <a:stretch/>
        </p:blipFill>
        <p:spPr>
          <a:xfrm>
            <a:off x="6702950" y="1446074"/>
            <a:ext cx="4708082" cy="4572000"/>
          </a:xfrm>
          <a:prstGeom prst="rect">
            <a:avLst/>
          </a:prstGeom>
        </p:spPr>
      </p:pic>
      <p:sp>
        <p:nvSpPr>
          <p:cNvPr id="2" name="Tekstfelt 1">
            <a:extLst>
              <a:ext uri="{FF2B5EF4-FFF2-40B4-BE49-F238E27FC236}">
                <a16:creationId xmlns:a16="http://schemas.microsoft.com/office/drawing/2014/main" id="{20CA7E5C-A1EB-2252-6C98-08F9AA8D5C9A}"/>
              </a:ext>
            </a:extLst>
          </p:cNvPr>
          <p:cNvSpPr txBox="1"/>
          <p:nvPr/>
        </p:nvSpPr>
        <p:spPr>
          <a:xfrm>
            <a:off x="6607535" y="5991440"/>
            <a:ext cx="2007281" cy="246221"/>
          </a:xfrm>
          <a:prstGeom prst="rect">
            <a:avLst/>
          </a:prstGeom>
          <a:noFill/>
        </p:spPr>
        <p:txBody>
          <a:bodyPr wrap="none" rtlCol="0">
            <a:spAutoFit/>
          </a:bodyPr>
          <a:lstStyle/>
          <a:p>
            <a:r>
              <a:rPr lang="da-DK" sz="1000" dirty="0"/>
              <a:t>Foto: gratis billede fra Pixabay.com</a:t>
            </a:r>
          </a:p>
        </p:txBody>
      </p:sp>
    </p:spTree>
    <p:extLst>
      <p:ext uri="{BB962C8B-B14F-4D97-AF65-F5344CB8AC3E}">
        <p14:creationId xmlns:p14="http://schemas.microsoft.com/office/powerpoint/2010/main" val="46195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Den kristne</a:t>
            </a:r>
          </a:p>
        </p:txBody>
      </p:sp>
      <p:sp>
        <p:nvSpPr>
          <p:cNvPr id="2" name="Rektangel 1">
            <a:extLst>
              <a:ext uri="{FF2B5EF4-FFF2-40B4-BE49-F238E27FC236}">
                <a16:creationId xmlns:a16="http://schemas.microsoft.com/office/drawing/2014/main" id="{07A1BC36-7B38-5236-5F6A-C7F23DC728C8}"/>
              </a:ext>
            </a:extLst>
          </p:cNvPr>
          <p:cNvSpPr/>
          <p:nvPr/>
        </p:nvSpPr>
        <p:spPr>
          <a:xfrm>
            <a:off x="6286832" y="1397303"/>
            <a:ext cx="5189551" cy="4669542"/>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effectLst/>
              </a:rPr>
              <a:t>Citater</a:t>
            </a:r>
          </a:p>
          <a:p>
            <a:r>
              <a:rPr lang="da-DK" sz="1200" i="1" dirty="0">
                <a:solidFill>
                  <a:schemeClr val="tx1"/>
                </a:solidFill>
                <a:effectLst/>
              </a:rPr>
              <a:t>”Og man sætter sig, og ingen larmer, man får lov at sidde og bare være. Der kan være mange derinde, og der er helt stille og roligt, og man kan bare få lov at sidde. Og så når man synes, at man har haft sit øjeblik der, så kan man gå igen. [...] men det er lige præcis dér, at jeg synes, at jeg kan mærke den dér, der giver mig både håb og fred i sjælen og glæde også." </a:t>
            </a:r>
          </a:p>
          <a:p>
            <a:endParaRPr lang="da-DK" sz="1200" dirty="0">
              <a:solidFill>
                <a:schemeClr val="tx1"/>
              </a:solidFill>
            </a:endParaRPr>
          </a:p>
          <a:p>
            <a:r>
              <a:rPr lang="da-DK" sz="1200" i="1" dirty="0">
                <a:solidFill>
                  <a:schemeClr val="tx1"/>
                </a:solidFill>
              </a:rPr>
              <a:t>”[...] det er lidt sådan eftertænksomheden i, at nu er man der igen. Og der indfinder sig sådan en eller anden form for genkendelighed i, at man kender nogle af de salmer. Eller man genkender sådan formen på rækkefølgen af, hvornår man skal rejse sig selv, og hvornår man skal synge og sådan noget, og hvad der sådan, ja. Der er sådan genkendelighed i det. Og det højtidelige, tror jeg, ligger i, at man kan føle sig sådan rørt, altså. Rørt og føle sådan et fællesskab.”</a:t>
            </a:r>
            <a:endParaRPr lang="da-DK" sz="1200" dirty="0">
              <a:solidFill>
                <a:schemeClr val="tx1"/>
              </a:solidFill>
            </a:endParaRPr>
          </a:p>
          <a:p>
            <a:endParaRPr lang="da-DK" sz="1200" dirty="0">
              <a:solidFill>
                <a:schemeClr val="tx1"/>
              </a:solidFill>
            </a:endParaRPr>
          </a:p>
          <a:p>
            <a:r>
              <a:rPr lang="da-DK" sz="1200" dirty="0">
                <a:solidFill>
                  <a:schemeClr val="tx1"/>
                </a:solidFill>
              </a:rPr>
              <a:t>Om Bibelen: </a:t>
            </a:r>
            <a:r>
              <a:rPr lang="da-DK" sz="1200" i="1" dirty="0">
                <a:solidFill>
                  <a:schemeClr val="tx1"/>
                </a:solidFill>
              </a:rPr>
              <a:t>”Om den er sand, eller om den ikke er sand, altså. Der hælder jeg nok mest til, at det er en god genfortælling. Men som bærer på nogle stærke</a:t>
            </a:r>
          </a:p>
          <a:p>
            <a:r>
              <a:rPr lang="da-DK" sz="1200" i="1" dirty="0">
                <a:solidFill>
                  <a:schemeClr val="tx1"/>
                </a:solidFill>
              </a:rPr>
              <a:t>værdier, som man sagtens kan, altså som man kan bruge i sine fortællinger</a:t>
            </a:r>
          </a:p>
          <a:p>
            <a:r>
              <a:rPr lang="da-DK" sz="1200" i="1" dirty="0">
                <a:solidFill>
                  <a:schemeClr val="tx1"/>
                </a:solidFill>
              </a:rPr>
              <a:t>om, hvordan man skal leve et liv”.</a:t>
            </a:r>
          </a:p>
          <a:p>
            <a:pPr algn="ctr"/>
            <a:endParaRPr lang="da-DK" sz="1200" dirty="0">
              <a:solidFill>
                <a:schemeClr val="tx1"/>
              </a:solidFill>
            </a:endParaRPr>
          </a:p>
          <a:p>
            <a:r>
              <a:rPr lang="da-DK" sz="1200" i="1" dirty="0">
                <a:solidFill>
                  <a:schemeClr val="tx1"/>
                </a:solidFill>
              </a:rPr>
              <a:t>”Der går ikke en dag uden, jeg tænker på Gud eller Jesus eller ja, engle eller hvad ved jeg. [...] jeg glad for, at jeg har min tro.”</a:t>
            </a:r>
          </a:p>
          <a:p>
            <a:endParaRPr lang="da-DK" sz="1400" dirty="0">
              <a:solidFill>
                <a:schemeClr val="tx1"/>
              </a:solidFill>
            </a:endParaRPr>
          </a:p>
        </p:txBody>
      </p:sp>
      <p:sp>
        <p:nvSpPr>
          <p:cNvPr id="4" name="Rektangel 3">
            <a:extLst>
              <a:ext uri="{FF2B5EF4-FFF2-40B4-BE49-F238E27FC236}">
                <a16:creationId xmlns:a16="http://schemas.microsoft.com/office/drawing/2014/main" id="{C8ADFFB4-989C-7F78-0DD8-675AA420FCDE}"/>
              </a:ext>
            </a:extLst>
          </p:cNvPr>
          <p:cNvSpPr/>
          <p:nvPr/>
        </p:nvSpPr>
        <p:spPr>
          <a:xfrm>
            <a:off x="715619" y="1397303"/>
            <a:ext cx="5189551" cy="4669542"/>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a:ea typeface="+mn-ea"/>
                <a:cs typeface="+mn-cs"/>
              </a:rPr>
              <a:t>Den kristne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Kristent tros- eller værdifællesskab: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Tro, forholdet til Gud/noget større, kristne værdier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Gudstjenesten og at være i kirken: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Særlig ro, refleksion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Håb, fred i sjælen og glæde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Koble ind på noget større, nærhed til Gud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Menighedsfællesskab</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Kristent værdifællesskab</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Skønhed, fælleshed og genkendelig i gudstjenesten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Trosbekendelsen er en trosmæssig handling eller en bekræftelse af et værdisæt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Efter gudstjenesten: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Sætter sig måske på en bænk på kirkegården og reflekterer eller finder det her særlige øjeblik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Hvad er kirke?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Bekendelseskirke – at bekende sig til den kristne tro og folkekirkens bekendelse i bred forstand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Relationskirke – tilknytningen til kirke som relationer og fællesskaber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Medlemskirke – at se kirken som bærer af væsentlige værdier i samfundet, som man gennem medlemskab ønsker at bakke op om værdifællesskabet i sognet</a:t>
            </a:r>
          </a:p>
        </p:txBody>
      </p:sp>
    </p:spTree>
    <p:extLst>
      <p:ext uri="{BB962C8B-B14F-4D97-AF65-F5344CB8AC3E}">
        <p14:creationId xmlns:p14="http://schemas.microsoft.com/office/powerpoint/2010/main" val="159524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Den lokale</a:t>
            </a:r>
          </a:p>
        </p:txBody>
      </p:sp>
      <p:sp>
        <p:nvSpPr>
          <p:cNvPr id="2" name="Rektangel 1">
            <a:extLst>
              <a:ext uri="{FF2B5EF4-FFF2-40B4-BE49-F238E27FC236}">
                <a16:creationId xmlns:a16="http://schemas.microsoft.com/office/drawing/2014/main" id="{07A1BC36-7B38-5236-5F6A-C7F23DC728C8}"/>
              </a:ext>
            </a:extLst>
          </p:cNvPr>
          <p:cNvSpPr/>
          <p:nvPr/>
        </p:nvSpPr>
        <p:spPr>
          <a:xfrm>
            <a:off x="712967" y="1405254"/>
            <a:ext cx="5189551" cy="4595854"/>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Den lokale</a:t>
            </a:r>
          </a:p>
          <a:p>
            <a:r>
              <a:rPr lang="da-DK" sz="1200" dirty="0">
                <a:solidFill>
                  <a:schemeClr val="tx1"/>
                </a:solidFill>
              </a:rPr>
              <a:t>Lokalt geografisk fællesskab:</a:t>
            </a:r>
          </a:p>
          <a:p>
            <a:r>
              <a:rPr lang="da-DK" sz="1200" dirty="0">
                <a:solidFill>
                  <a:schemeClr val="tx1"/>
                </a:solidFill>
              </a:rPr>
              <a:t>Kirken som lokalt samlingspunkt, menigheden som indgang til det lokale fællesskab</a:t>
            </a:r>
          </a:p>
          <a:p>
            <a:endParaRPr lang="da-DK" sz="1200" dirty="0">
              <a:solidFill>
                <a:schemeClr val="tx1"/>
              </a:solidFill>
            </a:endParaRPr>
          </a:p>
          <a:p>
            <a:r>
              <a:rPr lang="da-DK" sz="1200" dirty="0">
                <a:solidFill>
                  <a:schemeClr val="tx1"/>
                </a:solidFill>
              </a:rPr>
              <a:t>Gudstjenesten og at være i kirken:</a:t>
            </a:r>
          </a:p>
          <a:p>
            <a:pPr marL="171450" indent="-171450">
              <a:buFont typeface="Arial" panose="020B0604020202020204" pitchFamily="34" charset="0"/>
              <a:buChar char="•"/>
            </a:pPr>
            <a:r>
              <a:rPr lang="da-DK" sz="1200" dirty="0">
                <a:solidFill>
                  <a:schemeClr val="tx1"/>
                </a:solidFill>
              </a:rPr>
              <a:t>Kirken er et naturligt samlingspunkt for lokalsamfundet</a:t>
            </a:r>
          </a:p>
          <a:p>
            <a:pPr marL="171450" indent="-171450">
              <a:buFont typeface="Arial" panose="020B0604020202020204" pitchFamily="34" charset="0"/>
              <a:buChar char="•"/>
            </a:pPr>
            <a:r>
              <a:rPr lang="da-DK" sz="1200" dirty="0">
                <a:solidFill>
                  <a:schemeClr val="tx1"/>
                </a:solidFill>
              </a:rPr>
              <a:t>At gå i kirke er at tage del i det lokale fællesskab</a:t>
            </a:r>
          </a:p>
          <a:p>
            <a:pPr marL="171450" indent="-171450">
              <a:buFont typeface="Arial" panose="020B0604020202020204" pitchFamily="34" charset="0"/>
              <a:buChar char="•"/>
            </a:pPr>
            <a:r>
              <a:rPr lang="da-DK" sz="1200" dirty="0">
                <a:solidFill>
                  <a:schemeClr val="tx1"/>
                </a:solidFill>
              </a:rPr>
              <a:t>Kirken er en indgang til lokalsamfundet og det lokale fællesskab</a:t>
            </a:r>
          </a:p>
          <a:p>
            <a:pPr marL="171450" indent="-171450">
              <a:buFont typeface="Arial" panose="020B0604020202020204" pitchFamily="34" charset="0"/>
              <a:buChar char="•"/>
            </a:pPr>
            <a:r>
              <a:rPr lang="da-DK" sz="1200" dirty="0">
                <a:solidFill>
                  <a:schemeClr val="tx1"/>
                </a:solidFill>
              </a:rPr>
              <a:t>Kirken er et sted, hvor man møder andre lokale</a:t>
            </a:r>
          </a:p>
          <a:p>
            <a:pPr marL="171450" indent="-171450">
              <a:buFont typeface="Arial" panose="020B0604020202020204" pitchFamily="34" charset="0"/>
              <a:buChar char="•"/>
            </a:pPr>
            <a:r>
              <a:rPr lang="da-DK" sz="1200" dirty="0">
                <a:solidFill>
                  <a:schemeClr val="tx1"/>
                </a:solidFill>
              </a:rPr>
              <a:t>Menighedsrådet er en vej til nye venskaber</a:t>
            </a:r>
          </a:p>
          <a:p>
            <a:pPr marL="171450" indent="-171450">
              <a:buFont typeface="Arial" panose="020B0604020202020204" pitchFamily="34" charset="0"/>
              <a:buChar char="•"/>
            </a:pPr>
            <a:r>
              <a:rPr lang="da-DK" sz="1200" dirty="0">
                <a:solidFill>
                  <a:schemeClr val="tx1"/>
                </a:solidFill>
              </a:rPr>
              <a:t>Gudstjenesten er en bekræftelse af det lokale fællesskab</a:t>
            </a:r>
          </a:p>
          <a:p>
            <a:pPr marL="171450" indent="-171450">
              <a:buFont typeface="Arial" panose="020B0604020202020204" pitchFamily="34" charset="0"/>
              <a:buChar char="•"/>
            </a:pPr>
            <a:r>
              <a:rPr lang="da-DK" sz="1200" dirty="0">
                <a:solidFill>
                  <a:schemeClr val="tx1"/>
                </a:solidFill>
              </a:rPr>
              <a:t>Salmerne og at synge sammen er en højt værdsat bekræftelse af fællesskabet</a:t>
            </a:r>
          </a:p>
          <a:p>
            <a:endParaRPr lang="da-DK" sz="1200" dirty="0">
              <a:solidFill>
                <a:schemeClr val="tx1"/>
              </a:solidFill>
            </a:endParaRPr>
          </a:p>
          <a:p>
            <a:r>
              <a:rPr lang="da-DK" sz="1200" dirty="0">
                <a:solidFill>
                  <a:schemeClr val="tx1"/>
                </a:solidFill>
              </a:rPr>
              <a:t>Efter gudstjenesten:</a:t>
            </a:r>
          </a:p>
          <a:p>
            <a:pPr marL="171450" indent="-171450">
              <a:buFont typeface="Arial" panose="020B0604020202020204" pitchFamily="34" charset="0"/>
              <a:buChar char="•"/>
            </a:pPr>
            <a:r>
              <a:rPr lang="da-DK" sz="1200" dirty="0">
                <a:solidFill>
                  <a:schemeClr val="tx1"/>
                </a:solidFill>
              </a:rPr>
              <a:t>Kirkekaffen er vigtig og en naturlig forlængelse af gudstjenesten, der giver høj værdi, da den skaber rummet for det lokale fællesskabs udfoldelse</a:t>
            </a:r>
          </a:p>
          <a:p>
            <a:pPr marL="171450" indent="-171450">
              <a:buFont typeface="Arial" panose="020B0604020202020204" pitchFamily="34" charset="0"/>
              <a:buChar char="•"/>
            </a:pPr>
            <a:r>
              <a:rPr lang="da-DK" sz="1200" dirty="0">
                <a:solidFill>
                  <a:schemeClr val="tx1"/>
                </a:solidFill>
              </a:rPr>
              <a:t>Ønsker sig en bredere tilkobling til lokalsamfundet i andre aktiviteter i kirken</a:t>
            </a:r>
          </a:p>
          <a:p>
            <a:pPr marL="171450" indent="-171450">
              <a:buFont typeface="Arial" panose="020B0604020202020204" pitchFamily="34" charset="0"/>
              <a:buChar char="•"/>
            </a:pPr>
            <a:r>
              <a:rPr lang="da-DK" sz="1200" dirty="0">
                <a:solidFill>
                  <a:schemeClr val="tx1"/>
                </a:solidFill>
              </a:rPr>
              <a:t>Måske minder hun sig selv om at sige til børnene, at hun gerne vil begraves på den lokale kirkegård, når hun dør</a:t>
            </a:r>
          </a:p>
          <a:p>
            <a:endParaRPr lang="da-DK" sz="1200" dirty="0">
              <a:solidFill>
                <a:schemeClr val="tx1"/>
              </a:solidFill>
            </a:endParaRPr>
          </a:p>
          <a:p>
            <a:r>
              <a:rPr lang="da-DK" sz="1200" dirty="0">
                <a:solidFill>
                  <a:schemeClr val="tx1"/>
                </a:solidFill>
              </a:rPr>
              <a:t>Hvad er kirke?</a:t>
            </a:r>
          </a:p>
          <a:p>
            <a:pPr marL="171450" indent="-171450">
              <a:buFont typeface="Arial" panose="020B0604020202020204" pitchFamily="34" charset="0"/>
              <a:buChar char="•"/>
            </a:pPr>
            <a:r>
              <a:rPr lang="da-DK" sz="1200" dirty="0">
                <a:solidFill>
                  <a:schemeClr val="tx1"/>
                </a:solidFill>
              </a:rPr>
              <a:t>Relationskirke - tilknytningen til kirke som relationer og fællesskaber</a:t>
            </a:r>
          </a:p>
          <a:p>
            <a:pPr marL="171450" indent="-171450">
              <a:buFont typeface="Arial" panose="020B0604020202020204" pitchFamily="34" charset="0"/>
              <a:buChar char="•"/>
            </a:pPr>
            <a:r>
              <a:rPr lang="da-DK" sz="1200" dirty="0">
                <a:solidFill>
                  <a:schemeClr val="tx1"/>
                </a:solidFill>
              </a:rPr>
              <a:t>Tilknytningskirke - tilknytning til den lokale kirkebygning og kirkegård</a:t>
            </a:r>
          </a:p>
          <a:p>
            <a:endParaRPr lang="da-DK" sz="1200" dirty="0">
              <a:solidFill>
                <a:schemeClr val="tx1"/>
              </a:solidFill>
            </a:endParaRPr>
          </a:p>
          <a:p>
            <a:endParaRPr lang="da-DK" sz="1400" dirty="0">
              <a:solidFill>
                <a:schemeClr val="tx1"/>
              </a:solidFill>
            </a:endParaRPr>
          </a:p>
        </p:txBody>
      </p:sp>
      <p:pic>
        <p:nvPicPr>
          <p:cNvPr id="4" name="Billede 3">
            <a:extLst>
              <a:ext uri="{FF2B5EF4-FFF2-40B4-BE49-F238E27FC236}">
                <a16:creationId xmlns:a16="http://schemas.microsoft.com/office/drawing/2014/main" id="{258458C2-A902-91B2-9B3E-061348B0C491}"/>
              </a:ext>
            </a:extLst>
          </p:cNvPr>
          <p:cNvPicPr>
            <a:picLocks noChangeAspect="1"/>
          </p:cNvPicPr>
          <p:nvPr/>
        </p:nvPicPr>
        <p:blipFill>
          <a:blip r:embed="rId2"/>
          <a:stretch>
            <a:fillRect/>
          </a:stretch>
        </p:blipFill>
        <p:spPr>
          <a:xfrm>
            <a:off x="6651933" y="2157255"/>
            <a:ext cx="4827100" cy="2718419"/>
          </a:xfrm>
          <a:prstGeom prst="rect">
            <a:avLst/>
          </a:prstGeom>
        </p:spPr>
      </p:pic>
      <p:sp>
        <p:nvSpPr>
          <p:cNvPr id="6" name="Tekstfelt 5">
            <a:extLst>
              <a:ext uri="{FF2B5EF4-FFF2-40B4-BE49-F238E27FC236}">
                <a16:creationId xmlns:a16="http://schemas.microsoft.com/office/drawing/2014/main" id="{E4E30D02-4829-AA6C-E4B1-16DB623B91B1}"/>
              </a:ext>
            </a:extLst>
          </p:cNvPr>
          <p:cNvSpPr txBox="1"/>
          <p:nvPr/>
        </p:nvSpPr>
        <p:spPr>
          <a:xfrm>
            <a:off x="6573078" y="4875674"/>
            <a:ext cx="2715808" cy="400110"/>
          </a:xfrm>
          <a:prstGeom prst="rect">
            <a:avLst/>
          </a:prstGeom>
          <a:noFill/>
        </p:spPr>
        <p:txBody>
          <a:bodyPr wrap="none" rtlCol="0">
            <a:spAutoFit/>
          </a:bodyPr>
          <a:lstStyle/>
          <a:p>
            <a:r>
              <a:rPr lang="da-DK" sz="1000" dirty="0"/>
              <a:t>Foto: Ansgarkirken i Hedehusene</a:t>
            </a:r>
          </a:p>
          <a:p>
            <a:r>
              <a:rPr lang="da-DK" sz="1000" dirty="0"/>
              <a:t>© Johannes Stenberg Brooks, Stenberg Creative </a:t>
            </a:r>
          </a:p>
        </p:txBody>
      </p:sp>
    </p:spTree>
    <p:extLst>
      <p:ext uri="{BB962C8B-B14F-4D97-AF65-F5344CB8AC3E}">
        <p14:creationId xmlns:p14="http://schemas.microsoft.com/office/powerpoint/2010/main" val="10119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Den lokale</a:t>
            </a:r>
          </a:p>
        </p:txBody>
      </p:sp>
      <p:sp>
        <p:nvSpPr>
          <p:cNvPr id="2" name="Rektangel 1">
            <a:extLst>
              <a:ext uri="{FF2B5EF4-FFF2-40B4-BE49-F238E27FC236}">
                <a16:creationId xmlns:a16="http://schemas.microsoft.com/office/drawing/2014/main" id="{07A1BC36-7B38-5236-5F6A-C7F23DC728C8}"/>
              </a:ext>
            </a:extLst>
          </p:cNvPr>
          <p:cNvSpPr/>
          <p:nvPr/>
        </p:nvSpPr>
        <p:spPr>
          <a:xfrm>
            <a:off x="712967" y="1405254"/>
            <a:ext cx="5189551" cy="4595854"/>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Den lokale</a:t>
            </a:r>
          </a:p>
          <a:p>
            <a:r>
              <a:rPr lang="da-DK" sz="1200" dirty="0">
                <a:solidFill>
                  <a:schemeClr val="tx1"/>
                </a:solidFill>
              </a:rPr>
              <a:t>Lokalt geografisk fællesskab:</a:t>
            </a:r>
          </a:p>
          <a:p>
            <a:r>
              <a:rPr lang="da-DK" sz="1200" dirty="0">
                <a:solidFill>
                  <a:schemeClr val="tx1"/>
                </a:solidFill>
              </a:rPr>
              <a:t>Kirken som lokalt samlingspunkt, menigheden som indgang til det lokale fællesskab</a:t>
            </a:r>
          </a:p>
          <a:p>
            <a:endParaRPr lang="da-DK" sz="1200" dirty="0">
              <a:solidFill>
                <a:schemeClr val="tx1"/>
              </a:solidFill>
            </a:endParaRPr>
          </a:p>
          <a:p>
            <a:r>
              <a:rPr lang="da-DK" sz="1200" dirty="0">
                <a:solidFill>
                  <a:schemeClr val="tx1"/>
                </a:solidFill>
              </a:rPr>
              <a:t>Gudstjenesten og at være i kirken:</a:t>
            </a:r>
          </a:p>
          <a:p>
            <a:pPr marL="171450" indent="-171450">
              <a:buFont typeface="Arial" panose="020B0604020202020204" pitchFamily="34" charset="0"/>
              <a:buChar char="•"/>
            </a:pPr>
            <a:r>
              <a:rPr lang="da-DK" sz="1200" dirty="0">
                <a:solidFill>
                  <a:schemeClr val="tx1"/>
                </a:solidFill>
              </a:rPr>
              <a:t>Kirken er et naturligt samlingspunkt for lokalsamfundet</a:t>
            </a:r>
          </a:p>
          <a:p>
            <a:pPr marL="171450" indent="-171450">
              <a:buFont typeface="Arial" panose="020B0604020202020204" pitchFamily="34" charset="0"/>
              <a:buChar char="•"/>
            </a:pPr>
            <a:r>
              <a:rPr lang="da-DK" sz="1200" dirty="0">
                <a:solidFill>
                  <a:schemeClr val="tx1"/>
                </a:solidFill>
              </a:rPr>
              <a:t>At gå i kirke er at tage del i det lokale fællesskab</a:t>
            </a:r>
          </a:p>
          <a:p>
            <a:pPr marL="171450" indent="-171450">
              <a:buFont typeface="Arial" panose="020B0604020202020204" pitchFamily="34" charset="0"/>
              <a:buChar char="•"/>
            </a:pPr>
            <a:r>
              <a:rPr lang="da-DK" sz="1200" dirty="0">
                <a:solidFill>
                  <a:schemeClr val="tx1"/>
                </a:solidFill>
              </a:rPr>
              <a:t>Kirken er en indgang til lokalsamfundet og det lokale fællesskab</a:t>
            </a:r>
          </a:p>
          <a:p>
            <a:pPr marL="171450" indent="-171450">
              <a:buFont typeface="Arial" panose="020B0604020202020204" pitchFamily="34" charset="0"/>
              <a:buChar char="•"/>
            </a:pPr>
            <a:r>
              <a:rPr lang="da-DK" sz="1200" dirty="0">
                <a:solidFill>
                  <a:schemeClr val="tx1"/>
                </a:solidFill>
              </a:rPr>
              <a:t>Kirken er et sted, hvor man møder andre lokale</a:t>
            </a:r>
          </a:p>
          <a:p>
            <a:pPr marL="171450" indent="-171450">
              <a:buFont typeface="Arial" panose="020B0604020202020204" pitchFamily="34" charset="0"/>
              <a:buChar char="•"/>
            </a:pPr>
            <a:r>
              <a:rPr lang="da-DK" sz="1200" dirty="0">
                <a:solidFill>
                  <a:schemeClr val="tx1"/>
                </a:solidFill>
              </a:rPr>
              <a:t>Menighedsrådet er en vej til nye venskaber</a:t>
            </a:r>
          </a:p>
          <a:p>
            <a:pPr marL="171450" indent="-171450">
              <a:buFont typeface="Arial" panose="020B0604020202020204" pitchFamily="34" charset="0"/>
              <a:buChar char="•"/>
            </a:pPr>
            <a:r>
              <a:rPr lang="da-DK" sz="1200" dirty="0">
                <a:solidFill>
                  <a:schemeClr val="tx1"/>
                </a:solidFill>
              </a:rPr>
              <a:t>Gudstjenesten er en bekræftelse af det lokale fællesskab</a:t>
            </a:r>
          </a:p>
          <a:p>
            <a:pPr marL="171450" indent="-171450">
              <a:buFont typeface="Arial" panose="020B0604020202020204" pitchFamily="34" charset="0"/>
              <a:buChar char="•"/>
            </a:pPr>
            <a:r>
              <a:rPr lang="da-DK" sz="1200" dirty="0">
                <a:solidFill>
                  <a:schemeClr val="tx1"/>
                </a:solidFill>
              </a:rPr>
              <a:t>Salmerne og at synge sammen er en højt værdsat bekræftelse af fællesskabet</a:t>
            </a:r>
          </a:p>
          <a:p>
            <a:endParaRPr lang="da-DK" sz="1200" dirty="0">
              <a:solidFill>
                <a:schemeClr val="tx1"/>
              </a:solidFill>
            </a:endParaRPr>
          </a:p>
          <a:p>
            <a:r>
              <a:rPr lang="da-DK" sz="1200" dirty="0">
                <a:solidFill>
                  <a:schemeClr val="tx1"/>
                </a:solidFill>
              </a:rPr>
              <a:t>Efter gudstjenesten:</a:t>
            </a:r>
          </a:p>
          <a:p>
            <a:pPr marL="171450" indent="-171450">
              <a:buFont typeface="Arial" panose="020B0604020202020204" pitchFamily="34" charset="0"/>
              <a:buChar char="•"/>
            </a:pPr>
            <a:r>
              <a:rPr lang="da-DK" sz="1200" dirty="0">
                <a:solidFill>
                  <a:schemeClr val="tx1"/>
                </a:solidFill>
              </a:rPr>
              <a:t>Kirkekaffen er vigtig og en naturlig forlængelse af gudstjenesten, der giver høj værdi, da den skaber rummet for det lokale fællesskabs udfoldelse</a:t>
            </a:r>
          </a:p>
          <a:p>
            <a:pPr marL="171450" indent="-171450">
              <a:buFont typeface="Arial" panose="020B0604020202020204" pitchFamily="34" charset="0"/>
              <a:buChar char="•"/>
            </a:pPr>
            <a:r>
              <a:rPr lang="da-DK" sz="1200" dirty="0">
                <a:solidFill>
                  <a:schemeClr val="tx1"/>
                </a:solidFill>
              </a:rPr>
              <a:t>Ønsker sig en bredere tilkobling til lokalsamfundet i andre aktiviteter i kirken</a:t>
            </a:r>
          </a:p>
          <a:p>
            <a:pPr marL="171450" indent="-171450">
              <a:buFont typeface="Arial" panose="020B0604020202020204" pitchFamily="34" charset="0"/>
              <a:buChar char="•"/>
            </a:pPr>
            <a:r>
              <a:rPr lang="da-DK" sz="1200" dirty="0">
                <a:solidFill>
                  <a:schemeClr val="tx1"/>
                </a:solidFill>
              </a:rPr>
              <a:t>Måske minder hun sig selv om at sige til børnene, at hun gerne vil begraves på den lokale kirkegård, når hun dør</a:t>
            </a:r>
          </a:p>
          <a:p>
            <a:endParaRPr lang="da-DK" sz="1200" dirty="0">
              <a:solidFill>
                <a:schemeClr val="tx1"/>
              </a:solidFill>
            </a:endParaRPr>
          </a:p>
          <a:p>
            <a:r>
              <a:rPr lang="da-DK" sz="1200" dirty="0">
                <a:solidFill>
                  <a:schemeClr val="tx1"/>
                </a:solidFill>
              </a:rPr>
              <a:t>Hvad er kirke?</a:t>
            </a:r>
          </a:p>
          <a:p>
            <a:pPr marL="171450" indent="-171450">
              <a:buFont typeface="Arial" panose="020B0604020202020204" pitchFamily="34" charset="0"/>
              <a:buChar char="•"/>
            </a:pPr>
            <a:r>
              <a:rPr lang="da-DK" sz="1200" dirty="0">
                <a:solidFill>
                  <a:schemeClr val="tx1"/>
                </a:solidFill>
              </a:rPr>
              <a:t>Relationskirke - tilknytningen til kirke som relationer og fællesskaber</a:t>
            </a:r>
          </a:p>
          <a:p>
            <a:pPr marL="171450" indent="-171450">
              <a:buFont typeface="Arial" panose="020B0604020202020204" pitchFamily="34" charset="0"/>
              <a:buChar char="•"/>
            </a:pPr>
            <a:r>
              <a:rPr lang="da-DK" sz="1200" dirty="0">
                <a:solidFill>
                  <a:schemeClr val="tx1"/>
                </a:solidFill>
              </a:rPr>
              <a:t>Tilknytningskirke - tilknytning til den lokale kirkebygning og kirkegård</a:t>
            </a:r>
          </a:p>
          <a:p>
            <a:endParaRPr lang="da-DK" sz="1400" dirty="0">
              <a:solidFill>
                <a:schemeClr val="tx1"/>
              </a:solidFill>
            </a:endParaRPr>
          </a:p>
        </p:txBody>
      </p:sp>
      <p:sp>
        <p:nvSpPr>
          <p:cNvPr id="4" name="Rektangel 3">
            <a:extLst>
              <a:ext uri="{FF2B5EF4-FFF2-40B4-BE49-F238E27FC236}">
                <a16:creationId xmlns:a16="http://schemas.microsoft.com/office/drawing/2014/main" id="{C8ADFFB4-989C-7F78-0DD8-675AA420FCDE}"/>
              </a:ext>
            </a:extLst>
          </p:cNvPr>
          <p:cNvSpPr/>
          <p:nvPr/>
        </p:nvSpPr>
        <p:spPr>
          <a:xfrm>
            <a:off x="6289484" y="1405254"/>
            <a:ext cx="5189551" cy="4595854"/>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Citater</a:t>
            </a:r>
          </a:p>
          <a:p>
            <a:endParaRPr lang="da-DK" sz="1200" dirty="0">
              <a:solidFill>
                <a:schemeClr val="tx1"/>
              </a:solidFill>
            </a:endParaRPr>
          </a:p>
          <a:p>
            <a:r>
              <a:rPr lang="da-DK" sz="1200" dirty="0">
                <a:solidFill>
                  <a:schemeClr val="tx1"/>
                </a:solidFill>
              </a:rPr>
              <a:t>Gudstjenestens og kirkens funktion:</a:t>
            </a:r>
          </a:p>
          <a:p>
            <a:r>
              <a:rPr lang="da-DK" sz="1200" i="1" dirty="0">
                <a:solidFill>
                  <a:schemeClr val="tx1"/>
                </a:solidFill>
                <a:cs typeface="Times New Roman" panose="02020603050405020304" pitchFamily="18" charset="0"/>
              </a:rPr>
              <a:t>”[…] der er jo også et fællesskab, når man kommer i kirken altså, hvis man kommer i kirken, som mine bedsteforældre, og man bor i en lille landsby, så hilser man på hinanden.”</a:t>
            </a:r>
          </a:p>
          <a:p>
            <a:endParaRPr lang="da-DK" sz="1200" dirty="0">
              <a:solidFill>
                <a:schemeClr val="tx1"/>
              </a:solidFill>
            </a:endParaRPr>
          </a:p>
          <a:p>
            <a:r>
              <a:rPr lang="da-DK" sz="1200" dirty="0">
                <a:solidFill>
                  <a:schemeClr val="tx1"/>
                </a:solidFill>
              </a:rPr>
              <a:t>Om menighedsrådet som et lokalt fællesskab:</a:t>
            </a:r>
          </a:p>
          <a:p>
            <a:r>
              <a:rPr lang="da-DK" sz="1200" dirty="0">
                <a:solidFill>
                  <a:schemeClr val="tx1"/>
                </a:solidFill>
              </a:rPr>
              <a:t>”Man er jo en gruppe, der har en opgave, man skal løse sammen”</a:t>
            </a:r>
          </a:p>
          <a:p>
            <a:endParaRPr lang="da-DK" sz="1200" dirty="0">
              <a:solidFill>
                <a:schemeClr val="tx1"/>
              </a:solidFill>
            </a:endParaRPr>
          </a:p>
          <a:p>
            <a:r>
              <a:rPr lang="da-DK" sz="1200" dirty="0">
                <a:solidFill>
                  <a:schemeClr val="tx1"/>
                </a:solidFill>
              </a:rPr>
              <a:t>Om at vælge konfirmation: ”fordi at det var bare det, man gjorde, og det var det, mine venner gjorde og sådan”.</a:t>
            </a:r>
          </a:p>
          <a:p>
            <a:endParaRPr lang="da-DK" sz="1200" dirty="0">
              <a:solidFill>
                <a:schemeClr val="tx1"/>
              </a:solidFill>
            </a:endParaRPr>
          </a:p>
          <a:p>
            <a:endParaRPr lang="da-DK" sz="1200" dirty="0">
              <a:solidFill>
                <a:schemeClr val="tx1"/>
              </a:solidFill>
            </a:endParaRPr>
          </a:p>
        </p:txBody>
      </p:sp>
    </p:spTree>
    <p:extLst>
      <p:ext uri="{BB962C8B-B14F-4D97-AF65-F5344CB8AC3E}">
        <p14:creationId xmlns:p14="http://schemas.microsoft.com/office/powerpoint/2010/main" val="105867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Den nationalkulturelle</a:t>
            </a:r>
          </a:p>
        </p:txBody>
      </p:sp>
      <p:sp>
        <p:nvSpPr>
          <p:cNvPr id="4" name="Rektangel 3">
            <a:extLst>
              <a:ext uri="{FF2B5EF4-FFF2-40B4-BE49-F238E27FC236}">
                <a16:creationId xmlns:a16="http://schemas.microsoft.com/office/drawing/2014/main" id="{C8ADFFB4-989C-7F78-0DD8-675AA420FCDE}"/>
              </a:ext>
            </a:extLst>
          </p:cNvPr>
          <p:cNvSpPr/>
          <p:nvPr/>
        </p:nvSpPr>
        <p:spPr>
          <a:xfrm>
            <a:off x="715619" y="1397303"/>
            <a:ext cx="5189551" cy="4669542"/>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Den nationalkulturelle</a:t>
            </a:r>
            <a:endParaRPr lang="da-DK" sz="1200" dirty="0">
              <a:solidFill>
                <a:schemeClr val="tx1"/>
              </a:solidFill>
            </a:endParaRPr>
          </a:p>
          <a:p>
            <a:r>
              <a:rPr lang="da-DK" sz="1200" dirty="0">
                <a:solidFill>
                  <a:schemeClr val="tx1"/>
                </a:solidFill>
              </a:rPr>
              <a:t>Nationalkulturelt fællesskab:</a:t>
            </a:r>
          </a:p>
          <a:p>
            <a:r>
              <a:rPr lang="da-DK" sz="1200" dirty="0">
                <a:solidFill>
                  <a:schemeClr val="tx1"/>
                </a:solidFill>
              </a:rPr>
              <a:t>Kirken og religiøs praksis som udtryk for national kultur, kirkens historie, arkitektur</a:t>
            </a:r>
          </a:p>
          <a:p>
            <a:endParaRPr lang="da-DK" sz="1200" dirty="0">
              <a:solidFill>
                <a:schemeClr val="tx1"/>
              </a:solidFill>
            </a:endParaRPr>
          </a:p>
          <a:p>
            <a:r>
              <a:rPr lang="da-DK" sz="1200" dirty="0">
                <a:solidFill>
                  <a:schemeClr val="tx1"/>
                </a:solidFill>
              </a:rPr>
              <a:t>Gudstjenesten og at være i kirken:</a:t>
            </a:r>
          </a:p>
          <a:p>
            <a:pPr marL="171450" indent="-171450">
              <a:buFont typeface="Arial" panose="020B0604020202020204" pitchFamily="34" charset="0"/>
              <a:buChar char="•"/>
            </a:pPr>
            <a:r>
              <a:rPr lang="da-DK" sz="1200" dirty="0">
                <a:solidFill>
                  <a:schemeClr val="tx1"/>
                </a:solidFill>
              </a:rPr>
              <a:t>Opleves som en national kulturel tradition</a:t>
            </a:r>
          </a:p>
          <a:p>
            <a:pPr marL="171450" indent="-171450">
              <a:buFont typeface="Arial" panose="020B0604020202020204" pitchFamily="34" charset="0"/>
              <a:buChar char="•"/>
            </a:pPr>
            <a:r>
              <a:rPr lang="da-DK" sz="1200" dirty="0">
                <a:solidFill>
                  <a:schemeClr val="tx1"/>
                </a:solidFill>
              </a:rPr>
              <a:t>Forskellige dele af kirkens byggetidspunkt og byggestil</a:t>
            </a:r>
          </a:p>
          <a:p>
            <a:pPr marL="171450" indent="-171450">
              <a:buFont typeface="Arial" panose="020B0604020202020204" pitchFamily="34" charset="0"/>
              <a:buChar char="•"/>
            </a:pPr>
            <a:r>
              <a:rPr lang="da-DK" sz="1200" dirty="0">
                <a:solidFill>
                  <a:schemeClr val="tx1"/>
                </a:solidFill>
              </a:rPr>
              <a:t>Kirkens og gudstjenestens fysiske elementer har central betydning: kirkens forskellige rum, søjler, buer, alter, altertavle, døbefont, prædikestol</a:t>
            </a:r>
          </a:p>
          <a:p>
            <a:pPr marL="171450" indent="-171450">
              <a:buFont typeface="Arial" panose="020B0604020202020204" pitchFamily="34" charset="0"/>
              <a:buChar char="•"/>
            </a:pPr>
            <a:r>
              <a:rPr lang="da-DK" sz="1200" dirty="0">
                <a:solidFill>
                  <a:schemeClr val="tx1"/>
                </a:solidFill>
              </a:rPr>
              <a:t>Gudstjenesten og dens elementer er udtryk for vigtig dansk kultur og tradition</a:t>
            </a:r>
          </a:p>
          <a:p>
            <a:pPr marL="171450" indent="-171450">
              <a:buFont typeface="Arial" panose="020B0604020202020204" pitchFamily="34" charset="0"/>
              <a:buChar char="•"/>
            </a:pPr>
            <a:r>
              <a:rPr lang="da-DK" sz="1200" dirty="0">
                <a:solidFill>
                  <a:schemeClr val="tx1"/>
                </a:solidFill>
              </a:rPr>
              <a:t>Kirkerne er nationale kulturelle monumenter</a:t>
            </a:r>
          </a:p>
          <a:p>
            <a:pPr marL="171450" indent="-171450">
              <a:buFont typeface="Arial" panose="020B0604020202020204" pitchFamily="34" charset="0"/>
              <a:buChar char="•"/>
            </a:pPr>
            <a:r>
              <a:rPr lang="da-DK" sz="1200" dirty="0">
                <a:solidFill>
                  <a:schemeClr val="tx1"/>
                </a:solidFill>
              </a:rPr>
              <a:t>Kirken bliver symbolet på vores kulturs bestandighed</a:t>
            </a:r>
          </a:p>
          <a:p>
            <a:pPr marL="171450" indent="-171450">
              <a:buFont typeface="Arial" panose="020B0604020202020204" pitchFamily="34" charset="0"/>
              <a:buChar char="•"/>
            </a:pPr>
            <a:r>
              <a:rPr lang="da-DK" sz="1200" dirty="0">
                <a:solidFill>
                  <a:schemeClr val="tx1"/>
                </a:solidFill>
              </a:rPr>
              <a:t>Kirke og gudstjeneste kobler den enkelte ind på vores historie</a:t>
            </a:r>
          </a:p>
          <a:p>
            <a:pPr marL="171450" indent="-171450">
              <a:buFontTx/>
              <a:buChar char="-"/>
            </a:pPr>
            <a:endParaRPr lang="da-DK" sz="1200" dirty="0">
              <a:solidFill>
                <a:schemeClr val="tx1"/>
              </a:solidFill>
            </a:endParaRPr>
          </a:p>
          <a:p>
            <a:r>
              <a:rPr lang="da-DK" sz="1200" dirty="0">
                <a:solidFill>
                  <a:schemeClr val="tx1"/>
                </a:solidFill>
              </a:rPr>
              <a:t>Efter gudstjenesten:</a:t>
            </a:r>
          </a:p>
          <a:p>
            <a:pPr marL="171450" indent="-171450">
              <a:buFont typeface="Arial" panose="020B0604020202020204" pitchFamily="34" charset="0"/>
              <a:buChar char="•"/>
            </a:pPr>
            <a:r>
              <a:rPr lang="da-DK" sz="1200" dirty="0">
                <a:solidFill>
                  <a:schemeClr val="tx1"/>
                </a:solidFill>
              </a:rPr>
              <a:t>Går måske en tur for at se på gravstenene og få en oplevelse af historiens vingesus</a:t>
            </a:r>
          </a:p>
          <a:p>
            <a:pPr marL="171450" indent="-171450">
              <a:buFont typeface="Arial" panose="020B0604020202020204" pitchFamily="34" charset="0"/>
              <a:buChar char="•"/>
            </a:pPr>
            <a:r>
              <a:rPr lang="da-DK" sz="1200" dirty="0">
                <a:solidFill>
                  <a:schemeClr val="tx1"/>
                </a:solidFill>
              </a:rPr>
              <a:t>Vender sig på kirkestien og ser på kirken for at finde ro og tryghed i den fælles kulturelle historiefortælling</a:t>
            </a:r>
          </a:p>
          <a:p>
            <a:endParaRPr lang="da-DK" sz="1200" dirty="0">
              <a:solidFill>
                <a:schemeClr val="tx1"/>
              </a:solidFill>
            </a:endParaRPr>
          </a:p>
          <a:p>
            <a:r>
              <a:rPr lang="da-DK" sz="1200" dirty="0">
                <a:solidFill>
                  <a:schemeClr val="tx1"/>
                </a:solidFill>
              </a:rPr>
              <a:t>Hvad er kirke?</a:t>
            </a:r>
          </a:p>
          <a:p>
            <a:pPr marL="171450" indent="-171450">
              <a:buFont typeface="Arial" panose="020B0604020202020204" pitchFamily="34" charset="0"/>
              <a:buChar char="•"/>
            </a:pPr>
            <a:r>
              <a:rPr lang="da-DK" sz="1200" dirty="0">
                <a:solidFill>
                  <a:schemeClr val="tx1"/>
                </a:solidFill>
              </a:rPr>
              <a:t>Tilknytningskirke - tilknytning til den lokale kirkebygning og kirkegård</a:t>
            </a:r>
          </a:p>
          <a:p>
            <a:pPr marL="171450" indent="-171450">
              <a:buFont typeface="Arial" panose="020B0604020202020204" pitchFamily="34" charset="0"/>
              <a:buChar char="•"/>
            </a:pPr>
            <a:r>
              <a:rPr lang="da-DK" sz="1200" dirty="0">
                <a:solidFill>
                  <a:schemeClr val="tx1"/>
                </a:solidFill>
              </a:rPr>
              <a:t>Medlemskirke - at se kirken som bærer af væsentlige værdier i samfundet, som man gennem medlemskab ønsker at bakke op om</a:t>
            </a:r>
          </a:p>
        </p:txBody>
      </p:sp>
      <p:sp>
        <p:nvSpPr>
          <p:cNvPr id="6" name="Tekstfelt 5">
            <a:extLst>
              <a:ext uri="{FF2B5EF4-FFF2-40B4-BE49-F238E27FC236}">
                <a16:creationId xmlns:a16="http://schemas.microsoft.com/office/drawing/2014/main" id="{D2B2E3D2-12D0-B3A9-F23D-F02F49372619}"/>
              </a:ext>
            </a:extLst>
          </p:cNvPr>
          <p:cNvSpPr txBox="1"/>
          <p:nvPr/>
        </p:nvSpPr>
        <p:spPr>
          <a:xfrm>
            <a:off x="6416703" y="5959636"/>
            <a:ext cx="2214068" cy="246221"/>
          </a:xfrm>
          <a:prstGeom prst="rect">
            <a:avLst/>
          </a:prstGeom>
          <a:noFill/>
        </p:spPr>
        <p:txBody>
          <a:bodyPr wrap="none" rtlCol="0">
            <a:spAutoFit/>
          </a:bodyPr>
          <a:lstStyle/>
          <a:p>
            <a:r>
              <a:rPr lang="da-DK" sz="1000" dirty="0"/>
              <a:t>Foto: fra </a:t>
            </a:r>
            <a:r>
              <a:rPr lang="da-DK" sz="1000" dirty="0" err="1"/>
              <a:t>Folkekirken.dk’s</a:t>
            </a:r>
            <a:r>
              <a:rPr lang="da-DK" sz="1000" dirty="0"/>
              <a:t> fotodatabase</a:t>
            </a:r>
          </a:p>
        </p:txBody>
      </p:sp>
      <p:pic>
        <p:nvPicPr>
          <p:cNvPr id="7" name="Billede 6">
            <a:extLst>
              <a:ext uri="{FF2B5EF4-FFF2-40B4-BE49-F238E27FC236}">
                <a16:creationId xmlns:a16="http://schemas.microsoft.com/office/drawing/2014/main" id="{A15ECC90-454C-F262-A8AB-DB51FA2DD053}"/>
              </a:ext>
            </a:extLst>
          </p:cNvPr>
          <p:cNvPicPr>
            <a:picLocks noChangeAspect="1"/>
          </p:cNvPicPr>
          <p:nvPr/>
        </p:nvPicPr>
        <p:blipFill>
          <a:blip r:embed="rId2"/>
          <a:stretch>
            <a:fillRect/>
          </a:stretch>
        </p:blipFill>
        <p:spPr>
          <a:xfrm>
            <a:off x="6514387" y="1446960"/>
            <a:ext cx="4961994" cy="4544480"/>
          </a:xfrm>
          <a:prstGeom prst="rect">
            <a:avLst/>
          </a:prstGeom>
        </p:spPr>
      </p:pic>
    </p:spTree>
    <p:extLst>
      <p:ext uri="{BB962C8B-B14F-4D97-AF65-F5344CB8AC3E}">
        <p14:creationId xmlns:p14="http://schemas.microsoft.com/office/powerpoint/2010/main" val="418592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Den nationalkulturelle</a:t>
            </a:r>
          </a:p>
        </p:txBody>
      </p:sp>
      <p:sp>
        <p:nvSpPr>
          <p:cNvPr id="2" name="Rektangel 1">
            <a:extLst>
              <a:ext uri="{FF2B5EF4-FFF2-40B4-BE49-F238E27FC236}">
                <a16:creationId xmlns:a16="http://schemas.microsoft.com/office/drawing/2014/main" id="{07A1BC36-7B38-5236-5F6A-C7F23DC728C8}"/>
              </a:ext>
            </a:extLst>
          </p:cNvPr>
          <p:cNvSpPr/>
          <p:nvPr/>
        </p:nvSpPr>
        <p:spPr>
          <a:xfrm>
            <a:off x="6286832" y="1397634"/>
            <a:ext cx="5189551" cy="4669542"/>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Citater</a:t>
            </a:r>
          </a:p>
          <a:p>
            <a:r>
              <a:rPr lang="da-DK" sz="1200" i="1" dirty="0">
                <a:solidFill>
                  <a:srgbClr val="000000"/>
                </a:solidFill>
              </a:rPr>
              <a:t>”Altså jeg ville meget, meget nødig, at kirken ikke var der, og kirkegården ikke var der. Også fordi, hvis ikke man kan forstå tiden nu her, så kan man gå over og kigge på kirken og sige, jamen den er bygget for 1000 år siden, eller 900 år siden, og så dengang var der altså også mennesker, der kunne lægge to og to sammen og finde ud af at stable et hus på benene, ikke”</a:t>
            </a:r>
          </a:p>
          <a:p>
            <a:endParaRPr lang="da-DK" sz="1200" dirty="0">
              <a:solidFill>
                <a:schemeClr val="tx1"/>
              </a:solidFill>
            </a:endParaRPr>
          </a:p>
          <a:p>
            <a:r>
              <a:rPr lang="da-DK" sz="1200" dirty="0">
                <a:solidFill>
                  <a:schemeClr val="tx1"/>
                </a:solidFill>
              </a:rPr>
              <a:t>Om kristendommen og folkekirken: ”Jeg føler, at det er knyttet til Danmark. Og Danmark er mig”</a:t>
            </a:r>
          </a:p>
          <a:p>
            <a:endParaRPr lang="da-DK" sz="1200" dirty="0">
              <a:solidFill>
                <a:schemeClr val="tx1"/>
              </a:solidFill>
            </a:endParaRPr>
          </a:p>
          <a:p>
            <a:r>
              <a:rPr lang="da-DK" sz="1200" dirty="0">
                <a:solidFill>
                  <a:schemeClr val="tx1"/>
                </a:solidFill>
              </a:rPr>
              <a:t>”Jamen vores land og vores kultur er jo efter kristendommen”</a:t>
            </a:r>
          </a:p>
          <a:p>
            <a:endParaRPr lang="da-DK" sz="1400" dirty="0">
              <a:solidFill>
                <a:schemeClr val="tx1"/>
              </a:solidFill>
            </a:endParaRPr>
          </a:p>
          <a:p>
            <a:r>
              <a:rPr lang="da-DK" sz="1200" dirty="0">
                <a:solidFill>
                  <a:schemeClr val="tx1"/>
                </a:solidFill>
              </a:rPr>
              <a:t>”[...] Jamen i bund og grund mener jeg sådan set, at den der kirkeskat, den kunne hedde noget andet. [...] Nu skal det jo ikke være respektløst over for minoriteter ... Nu ved jeg sgu ikke, hvordan de bliver, kan man sige, honoreret, men man kan sige, at ... Altså at man ikke stiller så mange spørgsmålstegn omkring det. Altså så var det bare en del af den danske kulturarv, man betalte til, hvis man boede i Danmark”</a:t>
            </a:r>
          </a:p>
        </p:txBody>
      </p:sp>
      <p:sp>
        <p:nvSpPr>
          <p:cNvPr id="4" name="Rektangel 3">
            <a:extLst>
              <a:ext uri="{FF2B5EF4-FFF2-40B4-BE49-F238E27FC236}">
                <a16:creationId xmlns:a16="http://schemas.microsoft.com/office/drawing/2014/main" id="{C8ADFFB4-989C-7F78-0DD8-675AA420FCDE}"/>
              </a:ext>
            </a:extLst>
          </p:cNvPr>
          <p:cNvSpPr/>
          <p:nvPr/>
        </p:nvSpPr>
        <p:spPr>
          <a:xfrm>
            <a:off x="715619" y="1397303"/>
            <a:ext cx="5189551" cy="4669542"/>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Den nationalkulturelle</a:t>
            </a:r>
            <a:endParaRPr lang="da-DK" sz="1200" dirty="0">
              <a:solidFill>
                <a:schemeClr val="tx1"/>
              </a:solidFill>
            </a:endParaRPr>
          </a:p>
          <a:p>
            <a:r>
              <a:rPr lang="da-DK" sz="1200" dirty="0">
                <a:solidFill>
                  <a:schemeClr val="tx1"/>
                </a:solidFill>
              </a:rPr>
              <a:t>Nationalkulturelt fællesskab:</a:t>
            </a:r>
          </a:p>
          <a:p>
            <a:r>
              <a:rPr lang="da-DK" sz="1200" dirty="0">
                <a:solidFill>
                  <a:schemeClr val="tx1"/>
                </a:solidFill>
              </a:rPr>
              <a:t>Kirken og religiøs praksis som udtryk for national kultur, kirkens historie, arkitektur</a:t>
            </a:r>
          </a:p>
          <a:p>
            <a:endParaRPr lang="da-DK" sz="1200" dirty="0">
              <a:solidFill>
                <a:schemeClr val="tx1"/>
              </a:solidFill>
            </a:endParaRPr>
          </a:p>
          <a:p>
            <a:r>
              <a:rPr lang="da-DK" sz="1200" dirty="0">
                <a:solidFill>
                  <a:schemeClr val="tx1"/>
                </a:solidFill>
              </a:rPr>
              <a:t>Gudstjenesten og at være i kirken:</a:t>
            </a:r>
          </a:p>
          <a:p>
            <a:pPr marL="171450" indent="-171450">
              <a:buFont typeface="Arial" panose="020B0604020202020204" pitchFamily="34" charset="0"/>
              <a:buChar char="•"/>
            </a:pPr>
            <a:r>
              <a:rPr lang="da-DK" sz="1200" dirty="0">
                <a:solidFill>
                  <a:schemeClr val="tx1"/>
                </a:solidFill>
              </a:rPr>
              <a:t>Opleves som en national kulturel tradition</a:t>
            </a:r>
          </a:p>
          <a:p>
            <a:pPr marL="171450" indent="-171450">
              <a:buFont typeface="Arial" panose="020B0604020202020204" pitchFamily="34" charset="0"/>
              <a:buChar char="•"/>
            </a:pPr>
            <a:r>
              <a:rPr lang="da-DK" sz="1200" dirty="0">
                <a:solidFill>
                  <a:schemeClr val="tx1"/>
                </a:solidFill>
              </a:rPr>
              <a:t>Forskellige dele af kirkens byggetidspunkt og byggestil</a:t>
            </a:r>
          </a:p>
          <a:p>
            <a:pPr marL="171450" indent="-171450">
              <a:buFont typeface="Arial" panose="020B0604020202020204" pitchFamily="34" charset="0"/>
              <a:buChar char="•"/>
            </a:pPr>
            <a:r>
              <a:rPr lang="da-DK" sz="1200" dirty="0">
                <a:solidFill>
                  <a:schemeClr val="tx1"/>
                </a:solidFill>
              </a:rPr>
              <a:t>Kirkens og gudstjenestens fysiske elementer har central betydning: kirkens forskellige rum, søjler, buer, alter, altertavle, døbefont, prædikestol</a:t>
            </a:r>
          </a:p>
          <a:p>
            <a:pPr marL="171450" indent="-171450">
              <a:buFont typeface="Arial" panose="020B0604020202020204" pitchFamily="34" charset="0"/>
              <a:buChar char="•"/>
            </a:pPr>
            <a:r>
              <a:rPr lang="da-DK" sz="1200" dirty="0">
                <a:solidFill>
                  <a:schemeClr val="tx1"/>
                </a:solidFill>
              </a:rPr>
              <a:t>Gudstjenesten og dens elementer er udtryk for vigtig dansk kultur og tradition</a:t>
            </a:r>
          </a:p>
          <a:p>
            <a:pPr marL="171450" indent="-171450">
              <a:buFont typeface="Arial" panose="020B0604020202020204" pitchFamily="34" charset="0"/>
              <a:buChar char="•"/>
            </a:pPr>
            <a:r>
              <a:rPr lang="da-DK" sz="1200" dirty="0">
                <a:solidFill>
                  <a:schemeClr val="tx1"/>
                </a:solidFill>
              </a:rPr>
              <a:t>Kirkerne er nationale kulturelle monumenter</a:t>
            </a:r>
          </a:p>
          <a:p>
            <a:pPr marL="171450" indent="-171450">
              <a:buFont typeface="Arial" panose="020B0604020202020204" pitchFamily="34" charset="0"/>
              <a:buChar char="•"/>
            </a:pPr>
            <a:r>
              <a:rPr lang="da-DK" sz="1200" dirty="0">
                <a:solidFill>
                  <a:schemeClr val="tx1"/>
                </a:solidFill>
              </a:rPr>
              <a:t>Kirken bliver symbolet på vores kulturs bestandighed</a:t>
            </a:r>
          </a:p>
          <a:p>
            <a:pPr marL="171450" indent="-171450">
              <a:buFont typeface="Arial" panose="020B0604020202020204" pitchFamily="34" charset="0"/>
              <a:buChar char="•"/>
            </a:pPr>
            <a:r>
              <a:rPr lang="da-DK" sz="1200" dirty="0">
                <a:solidFill>
                  <a:schemeClr val="tx1"/>
                </a:solidFill>
              </a:rPr>
              <a:t>Kirke og gudstjeneste kobler den enkelte ind på vores historie</a:t>
            </a:r>
          </a:p>
          <a:p>
            <a:pPr marL="171450" indent="-171450">
              <a:buFontTx/>
              <a:buChar char="-"/>
            </a:pPr>
            <a:endParaRPr lang="da-DK" sz="1200" dirty="0">
              <a:solidFill>
                <a:schemeClr val="tx1"/>
              </a:solidFill>
            </a:endParaRPr>
          </a:p>
          <a:p>
            <a:r>
              <a:rPr lang="da-DK" sz="1200" dirty="0">
                <a:solidFill>
                  <a:schemeClr val="tx1"/>
                </a:solidFill>
              </a:rPr>
              <a:t>Efter gudstjenesten:</a:t>
            </a:r>
          </a:p>
          <a:p>
            <a:pPr marL="171450" indent="-171450">
              <a:buFont typeface="Arial" panose="020B0604020202020204" pitchFamily="34" charset="0"/>
              <a:buChar char="•"/>
            </a:pPr>
            <a:r>
              <a:rPr lang="da-DK" sz="1200" dirty="0">
                <a:solidFill>
                  <a:schemeClr val="tx1"/>
                </a:solidFill>
              </a:rPr>
              <a:t>Går måske en tur for at se på gravstenene og få en oplevelse af historiens vingesus</a:t>
            </a:r>
          </a:p>
          <a:p>
            <a:pPr marL="171450" indent="-171450">
              <a:buFont typeface="Arial" panose="020B0604020202020204" pitchFamily="34" charset="0"/>
              <a:buChar char="•"/>
            </a:pPr>
            <a:r>
              <a:rPr lang="da-DK" sz="1200" dirty="0">
                <a:solidFill>
                  <a:schemeClr val="tx1"/>
                </a:solidFill>
              </a:rPr>
              <a:t>Vender sig på kirkestien og ser på kirken for at finde ro og tryghed i den fælles kulturelle historiefortælling</a:t>
            </a:r>
          </a:p>
          <a:p>
            <a:pPr marL="171450" indent="-171450">
              <a:buFont typeface="Arial" panose="020B0604020202020204" pitchFamily="34" charset="0"/>
              <a:buChar char="•"/>
            </a:pPr>
            <a:endParaRPr lang="da-DK" sz="1200" dirty="0">
              <a:solidFill>
                <a:schemeClr val="tx1"/>
              </a:solidFill>
            </a:endParaRPr>
          </a:p>
          <a:p>
            <a:r>
              <a:rPr lang="da-DK" sz="1200" dirty="0">
                <a:solidFill>
                  <a:schemeClr val="tx1"/>
                </a:solidFill>
              </a:rPr>
              <a:t>Hvad er kirke?</a:t>
            </a:r>
          </a:p>
          <a:p>
            <a:pPr marL="171450" indent="-171450">
              <a:buFont typeface="Arial" panose="020B0604020202020204" pitchFamily="34" charset="0"/>
              <a:buChar char="•"/>
            </a:pPr>
            <a:r>
              <a:rPr lang="da-DK" sz="1200" dirty="0">
                <a:solidFill>
                  <a:schemeClr val="tx1"/>
                </a:solidFill>
              </a:rPr>
              <a:t>Tilknytningskirke - tilknytning til den lokale kirkebygning og kirkegård</a:t>
            </a:r>
          </a:p>
          <a:p>
            <a:pPr marL="171450" indent="-171450">
              <a:buFont typeface="Arial" panose="020B0604020202020204" pitchFamily="34" charset="0"/>
              <a:buChar char="•"/>
            </a:pPr>
            <a:r>
              <a:rPr lang="da-DK" sz="1200" dirty="0">
                <a:solidFill>
                  <a:schemeClr val="tx1"/>
                </a:solidFill>
              </a:rPr>
              <a:t>Medlemskirke - at se kirken som bærer af væsentlige værdier i samfundet, som man gennem medlemskab ønsker at bakke op om</a:t>
            </a:r>
          </a:p>
          <a:p>
            <a:pPr marL="171450" indent="-171450">
              <a:buFont typeface="Arial" panose="020B0604020202020204" pitchFamily="34" charset="0"/>
              <a:buChar char="•"/>
            </a:pPr>
            <a:endParaRPr lang="da-DK" sz="1200" dirty="0">
              <a:solidFill>
                <a:schemeClr val="tx1"/>
              </a:solidFill>
            </a:endParaRPr>
          </a:p>
        </p:txBody>
      </p:sp>
    </p:spTree>
    <p:extLst>
      <p:ext uri="{BB962C8B-B14F-4D97-AF65-F5344CB8AC3E}">
        <p14:creationId xmlns:p14="http://schemas.microsoft.com/office/powerpoint/2010/main" val="213138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Program</a:t>
            </a:r>
          </a:p>
        </p:txBody>
      </p:sp>
      <p:sp>
        <p:nvSpPr>
          <p:cNvPr id="5" name="Pladsholder til indhold 4"/>
          <p:cNvSpPr>
            <a:spLocks noGrp="1"/>
          </p:cNvSpPr>
          <p:nvPr>
            <p:ph idx="1"/>
          </p:nvPr>
        </p:nvSpPr>
        <p:spPr/>
        <p:txBody>
          <a:bodyPr/>
          <a:lstStyle/>
          <a:p>
            <a:pPr marL="0" lvl="0" indent="0">
              <a:buNone/>
            </a:pP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15:30 – 15:40 - Velkomst (10m)</a:t>
            </a:r>
            <a:endParaRPr lang="da-DK"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15:40 – 16:10 - Introduktion til projektet (30m)</a:t>
            </a:r>
            <a:endParaRPr lang="da-DK" sz="1800"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16:10 – 16:20 </a:t>
            </a: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 Pause - kaffe og kage (10m)</a:t>
            </a:r>
          </a:p>
          <a:p>
            <a:pPr marL="0" lv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16:20 – 17:50 - Arketyper blandt folkekirkens medlemmer (1t30m)</a:t>
            </a:r>
            <a:endParaRPr lang="da-DK"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17:50 – 18:35 - </a:t>
            </a: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Aftensmad (45m)</a:t>
            </a: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18:35 – 20:05 - Workshop - demografi, kirkestatistik og vores medlemmer (1t30m)</a:t>
            </a: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20:05 – 20:30 - Afslutning og det videre forløb (25m)</a:t>
            </a:r>
          </a:p>
        </p:txBody>
      </p:sp>
    </p:spTree>
    <p:extLst>
      <p:ext uri="{BB962C8B-B14F-4D97-AF65-F5344CB8AC3E}">
        <p14:creationId xmlns:p14="http://schemas.microsoft.com/office/powerpoint/2010/main" val="88756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Familiemennesket</a:t>
            </a:r>
          </a:p>
        </p:txBody>
      </p:sp>
      <p:sp>
        <p:nvSpPr>
          <p:cNvPr id="2" name="Rektangel 1">
            <a:extLst>
              <a:ext uri="{FF2B5EF4-FFF2-40B4-BE49-F238E27FC236}">
                <a16:creationId xmlns:a16="http://schemas.microsoft.com/office/drawing/2014/main" id="{07A1BC36-7B38-5236-5F6A-C7F23DC728C8}"/>
              </a:ext>
            </a:extLst>
          </p:cNvPr>
          <p:cNvSpPr/>
          <p:nvPr/>
        </p:nvSpPr>
        <p:spPr>
          <a:xfrm>
            <a:off x="712966" y="1297681"/>
            <a:ext cx="5189551" cy="4855469"/>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Familiemennesket</a:t>
            </a:r>
          </a:p>
          <a:p>
            <a:r>
              <a:rPr lang="da-DK" sz="1200" dirty="0">
                <a:solidFill>
                  <a:schemeClr val="tx1"/>
                </a:solidFill>
              </a:rPr>
              <a:t>Familiefællesskabet:</a:t>
            </a:r>
          </a:p>
          <a:p>
            <a:r>
              <a:rPr lang="da-DK" sz="1200" dirty="0">
                <a:solidFill>
                  <a:schemeClr val="tx1"/>
                </a:solidFill>
              </a:rPr>
              <a:t>Familietradition, kristendom del af opdragelsen</a:t>
            </a:r>
          </a:p>
          <a:p>
            <a:endParaRPr lang="da-DK" sz="1200" dirty="0">
              <a:solidFill>
                <a:schemeClr val="tx1"/>
              </a:solidFill>
            </a:endParaRPr>
          </a:p>
          <a:p>
            <a:r>
              <a:rPr lang="da-DK" sz="1200" dirty="0">
                <a:solidFill>
                  <a:schemeClr val="tx1"/>
                </a:solidFill>
              </a:rPr>
              <a:t>Gudstjenesten og at være i kirken:</a:t>
            </a:r>
          </a:p>
          <a:p>
            <a:pPr marL="171450" indent="-171450">
              <a:buFont typeface="Arial" panose="020B0604020202020204" pitchFamily="34" charset="0"/>
              <a:buChar char="•"/>
            </a:pPr>
            <a:r>
              <a:rPr lang="da-DK" sz="1200" dirty="0">
                <a:solidFill>
                  <a:schemeClr val="tx1"/>
                </a:solidFill>
              </a:rPr>
              <a:t>Overgangsritualer er familiefortælling - en vigtig ramme om familielivet</a:t>
            </a:r>
          </a:p>
          <a:p>
            <a:pPr marL="171450" indent="-171450">
              <a:buFont typeface="Arial" panose="020B0604020202020204" pitchFamily="34" charset="0"/>
              <a:buChar char="•"/>
            </a:pPr>
            <a:r>
              <a:rPr lang="da-DK" sz="1200" dirty="0">
                <a:solidFill>
                  <a:schemeClr val="tx1"/>
                </a:solidFill>
              </a:rPr>
              <a:t>Kirken er stedet, hvor man mindes tidligere generationer</a:t>
            </a:r>
          </a:p>
          <a:p>
            <a:pPr marL="171450" indent="-171450">
              <a:buFont typeface="Arial" panose="020B0604020202020204" pitchFamily="34" charset="0"/>
              <a:buChar char="•"/>
            </a:pPr>
            <a:r>
              <a:rPr lang="da-DK" sz="1200" dirty="0">
                <a:solidFill>
                  <a:schemeClr val="tx1"/>
                </a:solidFill>
              </a:rPr>
              <a:t>Gudstjeneste er en familieaktivitet, det relationelle er det vigtigste</a:t>
            </a:r>
          </a:p>
          <a:p>
            <a:pPr marL="171450" indent="-171450">
              <a:buFont typeface="Arial" panose="020B0604020202020204" pitchFamily="34" charset="0"/>
              <a:buChar char="•"/>
            </a:pPr>
            <a:r>
              <a:rPr lang="da-DK" sz="1200" dirty="0">
                <a:solidFill>
                  <a:schemeClr val="tx1"/>
                </a:solidFill>
              </a:rPr>
              <a:t>Trosbekendelsen er noget vi gør sammen – får mening i kraft af relationen</a:t>
            </a:r>
          </a:p>
          <a:p>
            <a:pPr marL="171450" indent="-171450">
              <a:buFont typeface="Arial" panose="020B0604020202020204" pitchFamily="34" charset="0"/>
              <a:buChar char="•"/>
            </a:pPr>
            <a:endParaRPr lang="da-DK" sz="1200" dirty="0">
              <a:solidFill>
                <a:schemeClr val="tx1"/>
              </a:solidFill>
            </a:endParaRPr>
          </a:p>
          <a:p>
            <a:r>
              <a:rPr lang="da-DK" sz="1200" dirty="0">
                <a:solidFill>
                  <a:schemeClr val="tx1"/>
                </a:solidFill>
              </a:rPr>
              <a:t>Efter gudstjenesten:</a:t>
            </a:r>
          </a:p>
          <a:p>
            <a:pPr marL="171450" indent="-171450">
              <a:buFont typeface="Arial" panose="020B0604020202020204" pitchFamily="34" charset="0"/>
              <a:buChar char="•"/>
            </a:pPr>
            <a:r>
              <a:rPr lang="da-DK" sz="1200" dirty="0">
                <a:solidFill>
                  <a:schemeClr val="tx1"/>
                </a:solidFill>
              </a:rPr>
              <a:t>Tænder et lys for mormor sammen med barnebarnet og får en eksistentiel snak</a:t>
            </a:r>
          </a:p>
          <a:p>
            <a:pPr marL="171450" indent="-171450">
              <a:buFont typeface="Arial" panose="020B0604020202020204" pitchFamily="34" charset="0"/>
              <a:buChar char="•"/>
            </a:pPr>
            <a:r>
              <a:rPr lang="da-DK" sz="1200" dirty="0">
                <a:solidFill>
                  <a:schemeClr val="tx1"/>
                </a:solidFill>
              </a:rPr>
              <a:t>Tager børn eller børnebørn med på kirkegården eller til familiegravstedet for at mindes, reflektere og koble ind på familiefortællingen</a:t>
            </a:r>
          </a:p>
          <a:p>
            <a:pPr marL="171450" indent="-171450">
              <a:buFont typeface="Arial" panose="020B0604020202020204" pitchFamily="34" charset="0"/>
              <a:buChar char="•"/>
            </a:pPr>
            <a:r>
              <a:rPr lang="da-DK" sz="1200" dirty="0">
                <a:solidFill>
                  <a:schemeClr val="tx1"/>
                </a:solidFill>
              </a:rPr>
              <a:t>Glædes over, at folkekirken hjælper og har en plan for, hvad der skal ske, når jeg dør, så børnene/familien ikke skal stå alene med det ansvar</a:t>
            </a:r>
          </a:p>
          <a:p>
            <a:pPr marL="171450" indent="-171450">
              <a:buFont typeface="Arial" panose="020B0604020202020204" pitchFamily="34" charset="0"/>
              <a:buChar char="•"/>
            </a:pPr>
            <a:r>
              <a:rPr lang="da-DK" sz="1200" dirty="0">
                <a:solidFill>
                  <a:schemeClr val="tx1"/>
                </a:solidFill>
              </a:rPr>
              <a:t>Vil gerne begraves i familiegravstedet</a:t>
            </a:r>
          </a:p>
          <a:p>
            <a:pPr marL="171450" indent="-171450">
              <a:buFont typeface="Arial" panose="020B0604020202020204" pitchFamily="34" charset="0"/>
              <a:buChar char="•"/>
            </a:pPr>
            <a:r>
              <a:rPr lang="da-DK" sz="1200" dirty="0">
                <a:solidFill>
                  <a:schemeClr val="tx1"/>
                </a:solidFill>
              </a:rPr>
              <a:t>Vil måske gerne have fars gravsten hjem i haven, når gravstedet nedlægges</a:t>
            </a:r>
          </a:p>
          <a:p>
            <a:endParaRPr lang="da-DK" sz="1200" dirty="0">
              <a:solidFill>
                <a:schemeClr val="tx1"/>
              </a:solidFill>
            </a:endParaRPr>
          </a:p>
          <a:p>
            <a:r>
              <a:rPr lang="da-DK" sz="1200" dirty="0">
                <a:solidFill>
                  <a:schemeClr val="tx1"/>
                </a:solidFill>
              </a:rPr>
              <a:t>Hvad er kirke?</a:t>
            </a:r>
          </a:p>
          <a:p>
            <a:pPr marL="171450" indent="-171450">
              <a:buFont typeface="Arial" panose="020B0604020202020204" pitchFamily="34" charset="0"/>
              <a:buChar char="•"/>
            </a:pPr>
            <a:r>
              <a:rPr lang="da-DK" sz="1200" dirty="0">
                <a:solidFill>
                  <a:schemeClr val="tx1"/>
                </a:solidFill>
              </a:rPr>
              <a:t>Bekendelseskirken – at bekende sig til den kristne tro og folkekirkens bekendelse i bred forstand</a:t>
            </a:r>
          </a:p>
          <a:p>
            <a:pPr marL="171450" indent="-171450">
              <a:buFont typeface="Arial" panose="020B0604020202020204" pitchFamily="34" charset="0"/>
              <a:buChar char="•"/>
            </a:pPr>
            <a:r>
              <a:rPr lang="da-DK" sz="1200" dirty="0">
                <a:solidFill>
                  <a:schemeClr val="tx1"/>
                </a:solidFill>
              </a:rPr>
              <a:t>Traditionskirke – tilknytning til folkekirkelige traditioner og ritualer, fx julegudstjenester, dåb, bryllupper og begravelser</a:t>
            </a:r>
          </a:p>
          <a:p>
            <a:pPr marL="171450" indent="-171450">
              <a:buFont typeface="Arial" panose="020B0604020202020204" pitchFamily="34" charset="0"/>
              <a:buChar char="•"/>
            </a:pPr>
            <a:r>
              <a:rPr lang="da-DK" sz="1200" dirty="0">
                <a:solidFill>
                  <a:schemeClr val="tx1"/>
                </a:solidFill>
              </a:rPr>
              <a:t>Tilknytningskirke - tilknytning til den lokale kirkebygning og kirkegård</a:t>
            </a:r>
          </a:p>
          <a:p>
            <a:endParaRPr lang="da-DK" sz="1400" dirty="0">
              <a:solidFill>
                <a:schemeClr val="tx1"/>
              </a:solidFill>
            </a:endParaRPr>
          </a:p>
        </p:txBody>
      </p:sp>
      <p:pic>
        <p:nvPicPr>
          <p:cNvPr id="3" name="Billede 2" descr="Et billede, der indeholder indendørs, vindue&#10;&#10;Automatisk genereret beskrivelse">
            <a:extLst>
              <a:ext uri="{FF2B5EF4-FFF2-40B4-BE49-F238E27FC236}">
                <a16:creationId xmlns:a16="http://schemas.microsoft.com/office/drawing/2014/main" id="{D9F7DC66-A6A1-914F-46D0-4ACAE5D6A7D7}"/>
              </a:ext>
            </a:extLst>
          </p:cNvPr>
          <p:cNvPicPr>
            <a:picLocks noChangeAspect="1"/>
          </p:cNvPicPr>
          <p:nvPr/>
        </p:nvPicPr>
        <p:blipFill rotWithShape="1">
          <a:blip r:embed="rId2"/>
          <a:srcRect l="7644" r="4539"/>
          <a:stretch/>
        </p:blipFill>
        <p:spPr>
          <a:xfrm>
            <a:off x="6382247" y="1959641"/>
            <a:ext cx="5298219" cy="3216728"/>
          </a:xfrm>
          <a:prstGeom prst="rect">
            <a:avLst/>
          </a:prstGeom>
        </p:spPr>
      </p:pic>
      <p:sp>
        <p:nvSpPr>
          <p:cNvPr id="4" name="Tekstfelt 3">
            <a:extLst>
              <a:ext uri="{FF2B5EF4-FFF2-40B4-BE49-F238E27FC236}">
                <a16:creationId xmlns:a16="http://schemas.microsoft.com/office/drawing/2014/main" id="{FB1A259F-BCF9-FE81-A0EF-A36DD4EE27A8}"/>
              </a:ext>
            </a:extLst>
          </p:cNvPr>
          <p:cNvSpPr txBox="1"/>
          <p:nvPr/>
        </p:nvSpPr>
        <p:spPr>
          <a:xfrm>
            <a:off x="6289484" y="5176369"/>
            <a:ext cx="3204723" cy="246221"/>
          </a:xfrm>
          <a:prstGeom prst="rect">
            <a:avLst/>
          </a:prstGeom>
          <a:noFill/>
        </p:spPr>
        <p:txBody>
          <a:bodyPr wrap="none" rtlCol="0">
            <a:spAutoFit/>
          </a:bodyPr>
          <a:lstStyle/>
          <a:p>
            <a:r>
              <a:rPr lang="da-DK" sz="1000" dirty="0"/>
              <a:t>Foto: Fastelavn i Skødstrup, </a:t>
            </a:r>
            <a:r>
              <a:rPr lang="da-DK" sz="1000" dirty="0" err="1"/>
              <a:t>Folkekirken.dk’s</a:t>
            </a:r>
            <a:r>
              <a:rPr lang="da-DK" sz="1000" dirty="0"/>
              <a:t> fotodatabase</a:t>
            </a:r>
          </a:p>
        </p:txBody>
      </p:sp>
    </p:spTree>
    <p:extLst>
      <p:ext uri="{BB962C8B-B14F-4D97-AF65-F5344CB8AC3E}">
        <p14:creationId xmlns:p14="http://schemas.microsoft.com/office/powerpoint/2010/main" val="73442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Familiemennesket</a:t>
            </a:r>
          </a:p>
        </p:txBody>
      </p:sp>
      <p:sp>
        <p:nvSpPr>
          <p:cNvPr id="2" name="Rektangel 1">
            <a:extLst>
              <a:ext uri="{FF2B5EF4-FFF2-40B4-BE49-F238E27FC236}">
                <a16:creationId xmlns:a16="http://schemas.microsoft.com/office/drawing/2014/main" id="{07A1BC36-7B38-5236-5F6A-C7F23DC728C8}"/>
              </a:ext>
            </a:extLst>
          </p:cNvPr>
          <p:cNvSpPr/>
          <p:nvPr/>
        </p:nvSpPr>
        <p:spPr>
          <a:xfrm>
            <a:off x="712967" y="1279126"/>
            <a:ext cx="5189551" cy="4888454"/>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a:ea typeface="+mn-ea"/>
                <a:cs typeface="+mn-cs"/>
              </a:rPr>
              <a:t>Familiemennesket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Familiefællesskabet: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Familietradition, kristendom del af opdragelsen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Gudstjenesten og at være i kirken: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Overgangsritualer er familiefortælling - en vigtig ramme om familielivet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Kirken er stedet, hvor man mindes tidligere generationer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Gudstjeneste er en familieaktivitet, det relationelle er det vigtigste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Trosbekendelsen er noget vi gør sammen – får mening i kraft af relationen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Efter gudstjenesten: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Tænder et lys for mormor sammen med barnebarnet og får en eksistentiel snak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Tager børn eller børnebørn med på kirkegården eller til familiegravstedet for at mindes, reflektere og koble ind på familiefortællingen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Glædes over, at folkekirken hjælper og har en plan for, hvad der skal ske, når jeg dør, så børnene/familien ikke skal stå alene med det ansvar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Vil gerne begraves i familiegravstedet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Vil måske gerne have fars gravsten hjem i haven, når gravstedet nedlægges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Hvad er kirke?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Bekendelseskirken – at bekende sig til den kristne tro og folkekirkens bekendelse i bred forstand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Traditionskirke – tilknytning til folkekirkelige traditioner og ritualer, fx julegudstjenester, dåb, bryllupper og begravelser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a:ea typeface="+mn-ea"/>
                <a:cs typeface="+mn-cs"/>
              </a:rPr>
              <a:t>Tilknytningskirke - tilknytning til den lokale kirkebygning og kirkegård</a:t>
            </a:r>
          </a:p>
        </p:txBody>
      </p:sp>
      <p:sp>
        <p:nvSpPr>
          <p:cNvPr id="4" name="Rektangel 3">
            <a:extLst>
              <a:ext uri="{FF2B5EF4-FFF2-40B4-BE49-F238E27FC236}">
                <a16:creationId xmlns:a16="http://schemas.microsoft.com/office/drawing/2014/main" id="{C8ADFFB4-989C-7F78-0DD8-675AA420FCDE}"/>
              </a:ext>
            </a:extLst>
          </p:cNvPr>
          <p:cNvSpPr/>
          <p:nvPr/>
        </p:nvSpPr>
        <p:spPr>
          <a:xfrm>
            <a:off x="6289484" y="1405253"/>
            <a:ext cx="5189551" cy="4685445"/>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Citater</a:t>
            </a:r>
          </a:p>
          <a:p>
            <a:r>
              <a:rPr lang="da-DK" sz="1200" i="1" dirty="0">
                <a:solidFill>
                  <a:schemeClr val="tx1"/>
                </a:solidFill>
                <a:effectLst/>
                <a:ea typeface="Times New Roman" panose="02020603050405020304" pitchFamily="18" charset="0"/>
                <a:cs typeface="Times New Roman" panose="02020603050405020304" pitchFamily="18" charset="0"/>
              </a:rPr>
              <a:t>”Så for mig var det også et sted, hvor jeg ligesom kunne, selv om det var</a:t>
            </a:r>
          </a:p>
          <a:p>
            <a:r>
              <a:rPr lang="da-DK" sz="1200" i="1" dirty="0">
                <a:solidFill>
                  <a:schemeClr val="tx1"/>
                </a:solidFill>
                <a:effectLst/>
                <a:ea typeface="Times New Roman" panose="02020603050405020304" pitchFamily="18" charset="0"/>
                <a:cs typeface="Times New Roman" panose="02020603050405020304" pitchFamily="18" charset="0"/>
              </a:rPr>
              <a:t>hårdt, rejse mig op og sige nogle ting til dem omkring mor og de ting, vi</a:t>
            </a:r>
          </a:p>
          <a:p>
            <a:r>
              <a:rPr lang="da-DK" sz="1200" i="1" dirty="0">
                <a:solidFill>
                  <a:schemeClr val="tx1"/>
                </a:solidFill>
                <a:effectLst/>
                <a:ea typeface="Times New Roman" panose="02020603050405020304" pitchFamily="18" charset="0"/>
                <a:cs typeface="Times New Roman" panose="02020603050405020304" pitchFamily="18" charset="0"/>
              </a:rPr>
              <a:t>havde snakket om undervejs, ikke også? [...] Og det var bare en kanon</a:t>
            </a:r>
          </a:p>
          <a:p>
            <a:r>
              <a:rPr lang="da-DK" sz="1200" i="1" dirty="0">
                <a:solidFill>
                  <a:schemeClr val="tx1"/>
                </a:solidFill>
                <a:effectLst/>
                <a:ea typeface="Times New Roman" panose="02020603050405020304" pitchFamily="18" charset="0"/>
                <a:cs typeface="Times New Roman" panose="02020603050405020304" pitchFamily="18" charset="0"/>
              </a:rPr>
              <a:t>oplevelse, fordi præsten lige nøjagtig tog det på det plan, som vi ønskede,</a:t>
            </a:r>
          </a:p>
          <a:p>
            <a:r>
              <a:rPr lang="da-DK" sz="1200" i="1" dirty="0">
                <a:solidFill>
                  <a:schemeClr val="tx1"/>
                </a:solidFill>
                <a:effectLst/>
                <a:ea typeface="Times New Roman" panose="02020603050405020304" pitchFamily="18" charset="0"/>
                <a:cs typeface="Times New Roman" panose="02020603050405020304" pitchFamily="18" charset="0"/>
              </a:rPr>
              <a:t>at det skulle være. Altså, min mor skulle ikke fremstå som noget,</a:t>
            </a:r>
          </a:p>
          <a:p>
            <a:r>
              <a:rPr lang="da-DK" sz="1200" i="1" dirty="0">
                <a:solidFill>
                  <a:schemeClr val="tx1"/>
                </a:solidFill>
                <a:effectLst/>
                <a:ea typeface="Times New Roman" panose="02020603050405020304" pitchFamily="18" charset="0"/>
                <a:cs typeface="Times New Roman" panose="02020603050405020304" pitchFamily="18" charset="0"/>
              </a:rPr>
              <a:t>hun ikke var, bare fordi hun var død. Og så, det ønskede hun jo ikke, vel.</a:t>
            </a:r>
          </a:p>
          <a:p>
            <a:r>
              <a:rPr lang="da-DK" sz="1200" i="1" dirty="0">
                <a:solidFill>
                  <a:schemeClr val="tx1"/>
                </a:solidFill>
                <a:effectLst/>
                <a:ea typeface="Times New Roman" panose="02020603050405020304" pitchFamily="18" charset="0"/>
                <a:cs typeface="Times New Roman" panose="02020603050405020304" pitchFamily="18" charset="0"/>
              </a:rPr>
              <a:t>Så det var helt perfekt. Det var en </a:t>
            </a:r>
            <a:r>
              <a:rPr lang="da-DK" sz="1200" i="1" dirty="0" err="1">
                <a:solidFill>
                  <a:schemeClr val="tx1"/>
                </a:solidFill>
                <a:effectLst/>
                <a:ea typeface="Times New Roman" panose="02020603050405020304" pitchFamily="18" charset="0"/>
                <a:cs typeface="Times New Roman" panose="02020603050405020304" pitchFamily="18" charset="0"/>
              </a:rPr>
              <a:t>megagod</a:t>
            </a:r>
            <a:r>
              <a:rPr lang="da-DK" sz="1200" i="1" dirty="0">
                <a:solidFill>
                  <a:schemeClr val="tx1"/>
                </a:solidFill>
                <a:effectLst/>
                <a:ea typeface="Times New Roman" panose="02020603050405020304" pitchFamily="18" charset="0"/>
                <a:cs typeface="Times New Roman" panose="02020603050405020304" pitchFamily="18" charset="0"/>
              </a:rPr>
              <a:t> oplevelse. Lige som jeg havde</a:t>
            </a:r>
          </a:p>
          <a:p>
            <a:r>
              <a:rPr lang="da-DK" sz="1200" i="1" dirty="0">
                <a:solidFill>
                  <a:schemeClr val="tx1"/>
                </a:solidFill>
                <a:effectLst/>
                <a:ea typeface="Times New Roman" panose="02020603050405020304" pitchFamily="18" charset="0"/>
                <a:cs typeface="Times New Roman" panose="02020603050405020304" pitchFamily="18" charset="0"/>
              </a:rPr>
              <a:t>tænkt, at det skulle være”</a:t>
            </a:r>
          </a:p>
          <a:p>
            <a:endParaRPr lang="da-DK" sz="1200" i="1" dirty="0">
              <a:solidFill>
                <a:schemeClr val="tx1"/>
              </a:solidFill>
              <a:cs typeface="Times New Roman" panose="02020603050405020304" pitchFamily="18" charset="0"/>
            </a:endParaRPr>
          </a:p>
          <a:p>
            <a:r>
              <a:rPr lang="da-DK" sz="1200" i="1" dirty="0">
                <a:solidFill>
                  <a:schemeClr val="tx1"/>
                </a:solidFill>
                <a:cs typeface="Times New Roman" panose="02020603050405020304" pitchFamily="18" charset="0"/>
              </a:rPr>
              <a:t>”[...] når jeg sidder i [kirken] juleaften, så er det julestemning. Og det vil sige, det er glæde, det er hygge med familien, og så synes jeg, at det er overordentlig fedt at høre [kirkens] kor synge, fordi de synger så pissehamrende godt. Altså det er jo virkelig, virkelig, og så i det rum, altså kirkerummet kan jo altså også noget med akustikken og sådan noget der. Så på den måde, så er det virkelig hyggeligt, og det er virkelig behageligt. Og meget sådan, det er sådan en rigtig familieting”</a:t>
            </a:r>
          </a:p>
          <a:p>
            <a:endParaRPr lang="da-DK" sz="1200" i="1" dirty="0">
              <a:solidFill>
                <a:schemeClr val="tx1"/>
              </a:solidFill>
              <a:cs typeface="Times New Roman" panose="02020603050405020304" pitchFamily="18" charset="0"/>
            </a:endParaRPr>
          </a:p>
          <a:p>
            <a:r>
              <a:rPr lang="da-DK" sz="1200" i="1" dirty="0">
                <a:solidFill>
                  <a:schemeClr val="tx1"/>
                </a:solidFill>
                <a:cs typeface="Times New Roman" panose="02020603050405020304" pitchFamily="18" charset="0"/>
              </a:rPr>
              <a:t>”[...] men der kommer alligevel et eller andet over det. Det er måske også nogle af minderne fra selve begravelsen, der dukker op, men der kommer nok en eller anden, måske en eller anden form for lidt fokusering, kan man sige, når man så står der og kigger på gravpladsen, så kan man ikke, altså så kan man næsten ikke lade være med at tænke tilbage på nogle af de stunder, man så har haft sammen med dem”</a:t>
            </a:r>
          </a:p>
        </p:txBody>
      </p:sp>
    </p:spTree>
    <p:extLst>
      <p:ext uri="{BB962C8B-B14F-4D97-AF65-F5344CB8AC3E}">
        <p14:creationId xmlns:p14="http://schemas.microsoft.com/office/powerpoint/2010/main" val="259933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Samfundsborgeren</a:t>
            </a:r>
          </a:p>
        </p:txBody>
      </p:sp>
      <p:sp>
        <p:nvSpPr>
          <p:cNvPr id="2" name="Rektangel 1">
            <a:extLst>
              <a:ext uri="{FF2B5EF4-FFF2-40B4-BE49-F238E27FC236}">
                <a16:creationId xmlns:a16="http://schemas.microsoft.com/office/drawing/2014/main" id="{07A1BC36-7B38-5236-5F6A-C7F23DC728C8}"/>
              </a:ext>
            </a:extLst>
          </p:cNvPr>
          <p:cNvSpPr/>
          <p:nvPr/>
        </p:nvSpPr>
        <p:spPr>
          <a:xfrm>
            <a:off x="712967" y="1405254"/>
            <a:ext cx="5189551" cy="4595854"/>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Samfundsborgeren</a:t>
            </a:r>
          </a:p>
          <a:p>
            <a:r>
              <a:rPr lang="da-DK" sz="1200" dirty="0">
                <a:solidFill>
                  <a:schemeClr val="tx1"/>
                </a:solidFill>
              </a:rPr>
              <a:t>Strukturelt og institutionelt fællesskab:</a:t>
            </a:r>
          </a:p>
          <a:p>
            <a:r>
              <a:rPr lang="da-DK" sz="1200" dirty="0">
                <a:solidFill>
                  <a:schemeClr val="tx1"/>
                </a:solidFill>
              </a:rPr>
              <a:t>Kirken som samfundsinstitution, kirkens funktion i samfundet</a:t>
            </a:r>
          </a:p>
          <a:p>
            <a:endParaRPr lang="da-DK" sz="1200" dirty="0">
              <a:solidFill>
                <a:schemeClr val="tx1"/>
              </a:solidFill>
            </a:endParaRPr>
          </a:p>
          <a:p>
            <a:r>
              <a:rPr lang="da-DK" sz="1200" dirty="0">
                <a:solidFill>
                  <a:schemeClr val="tx1"/>
                </a:solidFill>
              </a:rPr>
              <a:t>Gudstjenesten og at være i kirken:</a:t>
            </a:r>
          </a:p>
          <a:p>
            <a:pPr marL="171450" indent="-171450">
              <a:buFont typeface="Arial" panose="020B0604020202020204" pitchFamily="34" charset="0"/>
              <a:buChar char="•"/>
            </a:pPr>
            <a:r>
              <a:rPr lang="da-DK" sz="1200" dirty="0">
                <a:solidFill>
                  <a:schemeClr val="tx1"/>
                </a:solidFill>
              </a:rPr>
              <a:t>Folkekirken og tro er en social kontrakt</a:t>
            </a:r>
          </a:p>
          <a:p>
            <a:pPr marL="171450" indent="-171450">
              <a:buFont typeface="Arial" panose="020B0604020202020204" pitchFamily="34" charset="0"/>
              <a:buChar char="•"/>
            </a:pPr>
            <a:r>
              <a:rPr lang="da-DK" sz="1200" dirty="0">
                <a:solidFill>
                  <a:schemeClr val="tx1"/>
                </a:solidFill>
              </a:rPr>
              <a:t>Højtider i kirken skaber samfundsmæssigt fællesskab</a:t>
            </a:r>
          </a:p>
          <a:p>
            <a:pPr marL="171450" indent="-171450">
              <a:buFont typeface="Arial" panose="020B0604020202020204" pitchFamily="34" charset="0"/>
              <a:buChar char="•"/>
            </a:pPr>
            <a:r>
              <a:rPr lang="da-DK" sz="1200" dirty="0">
                <a:solidFill>
                  <a:schemeClr val="tx1"/>
                </a:solidFill>
              </a:rPr>
              <a:t>Kirken er en social aktør</a:t>
            </a:r>
          </a:p>
          <a:p>
            <a:pPr marL="171450" indent="-171450">
              <a:buFont typeface="Arial" panose="020B0604020202020204" pitchFamily="34" charset="0"/>
              <a:buChar char="•"/>
            </a:pPr>
            <a:r>
              <a:rPr lang="da-DK" sz="1200" dirty="0">
                <a:solidFill>
                  <a:schemeClr val="tx1"/>
                </a:solidFill>
              </a:rPr>
              <a:t>Gudstjeneste, religiøs praksis og tro anskues som en </a:t>
            </a:r>
            <a:r>
              <a:rPr lang="da-DK" sz="1200" dirty="0" err="1">
                <a:solidFill>
                  <a:schemeClr val="tx1"/>
                </a:solidFill>
              </a:rPr>
              <a:t>coping</a:t>
            </a:r>
            <a:r>
              <a:rPr lang="da-DK" sz="1200" dirty="0">
                <a:solidFill>
                  <a:schemeClr val="tx1"/>
                </a:solidFill>
              </a:rPr>
              <a:t>-mekanisme</a:t>
            </a:r>
          </a:p>
          <a:p>
            <a:pPr marL="171450" indent="-171450">
              <a:buFont typeface="Arial" panose="020B0604020202020204" pitchFamily="34" charset="0"/>
              <a:buChar char="•"/>
            </a:pPr>
            <a:endParaRPr lang="da-DK" sz="1200" dirty="0">
              <a:solidFill>
                <a:schemeClr val="tx1"/>
              </a:solidFill>
            </a:endParaRPr>
          </a:p>
          <a:p>
            <a:r>
              <a:rPr lang="da-DK" sz="1200" dirty="0">
                <a:solidFill>
                  <a:schemeClr val="tx1"/>
                </a:solidFill>
              </a:rPr>
              <a:t>Efter gudstjenesten:</a:t>
            </a:r>
          </a:p>
          <a:p>
            <a:pPr marL="171450" indent="-171450">
              <a:buFont typeface="Arial" panose="020B0604020202020204" pitchFamily="34" charset="0"/>
              <a:buChar char="•"/>
            </a:pPr>
            <a:r>
              <a:rPr lang="da-DK" sz="1200" dirty="0">
                <a:solidFill>
                  <a:schemeClr val="tx1"/>
                </a:solidFill>
              </a:rPr>
              <a:t>Går tilfreds hjem med forvisningen om, at folkekirken er der for dem, der har behov for den</a:t>
            </a:r>
          </a:p>
          <a:p>
            <a:pPr marL="171450" indent="-171450">
              <a:buFont typeface="Arial" panose="020B0604020202020204" pitchFamily="34" charset="0"/>
              <a:buChar char="•"/>
            </a:pPr>
            <a:r>
              <a:rPr lang="da-DK" sz="1200" dirty="0">
                <a:solidFill>
                  <a:schemeClr val="tx1"/>
                </a:solidFill>
              </a:rPr>
              <a:t>Glædes over, at folkekirken er der, hvis hun selv, skulle få behov for den en dag</a:t>
            </a:r>
          </a:p>
          <a:p>
            <a:endParaRPr lang="da-DK" sz="1200" dirty="0">
              <a:solidFill>
                <a:schemeClr val="tx1"/>
              </a:solidFill>
            </a:endParaRPr>
          </a:p>
          <a:p>
            <a:r>
              <a:rPr lang="da-DK" sz="1200" dirty="0">
                <a:solidFill>
                  <a:schemeClr val="tx1"/>
                </a:solidFill>
              </a:rPr>
              <a:t>Hvad er kirke?</a:t>
            </a:r>
          </a:p>
          <a:p>
            <a:pPr marL="171450" indent="-171450">
              <a:buFont typeface="Arial" panose="020B0604020202020204" pitchFamily="34" charset="0"/>
              <a:buChar char="•"/>
            </a:pPr>
            <a:r>
              <a:rPr lang="da-DK" sz="1200" dirty="0">
                <a:solidFill>
                  <a:schemeClr val="tx1"/>
                </a:solidFill>
              </a:rPr>
              <a:t>Medlemskirke - at se kirken som bærer af væsentlige værdier i samfundet, som man gennem medlemskab ønsker at bakke op om</a:t>
            </a:r>
          </a:p>
          <a:p>
            <a:endParaRPr lang="da-DK" sz="1200" dirty="0">
              <a:solidFill>
                <a:schemeClr val="tx1"/>
              </a:solidFill>
            </a:endParaRPr>
          </a:p>
        </p:txBody>
      </p:sp>
      <p:pic>
        <p:nvPicPr>
          <p:cNvPr id="6" name="Billede 5">
            <a:extLst>
              <a:ext uri="{FF2B5EF4-FFF2-40B4-BE49-F238E27FC236}">
                <a16:creationId xmlns:a16="http://schemas.microsoft.com/office/drawing/2014/main" id="{EF195641-7935-B213-31B1-987C83DDCDCE}"/>
              </a:ext>
            </a:extLst>
          </p:cNvPr>
          <p:cNvPicPr>
            <a:picLocks noChangeAspect="1"/>
          </p:cNvPicPr>
          <p:nvPr/>
        </p:nvPicPr>
        <p:blipFill rotWithShape="1">
          <a:blip r:embed="rId2"/>
          <a:srcRect l="-1" r="32516"/>
          <a:stretch/>
        </p:blipFill>
        <p:spPr>
          <a:xfrm>
            <a:off x="6814264" y="1454643"/>
            <a:ext cx="4521645" cy="4465272"/>
          </a:xfrm>
          <a:prstGeom prst="rect">
            <a:avLst/>
          </a:prstGeom>
        </p:spPr>
      </p:pic>
      <p:sp>
        <p:nvSpPr>
          <p:cNvPr id="3" name="Tekstfelt 2">
            <a:extLst>
              <a:ext uri="{FF2B5EF4-FFF2-40B4-BE49-F238E27FC236}">
                <a16:creationId xmlns:a16="http://schemas.microsoft.com/office/drawing/2014/main" id="{16272771-6629-9FC7-57D3-E02F3132606B}"/>
              </a:ext>
            </a:extLst>
          </p:cNvPr>
          <p:cNvSpPr txBox="1"/>
          <p:nvPr/>
        </p:nvSpPr>
        <p:spPr>
          <a:xfrm>
            <a:off x="6734757" y="5919915"/>
            <a:ext cx="2214068" cy="246221"/>
          </a:xfrm>
          <a:prstGeom prst="rect">
            <a:avLst/>
          </a:prstGeom>
          <a:noFill/>
        </p:spPr>
        <p:txBody>
          <a:bodyPr wrap="none" rtlCol="0">
            <a:spAutoFit/>
          </a:bodyPr>
          <a:lstStyle/>
          <a:p>
            <a:r>
              <a:rPr lang="da-DK" sz="1000" dirty="0"/>
              <a:t>Foto: fra </a:t>
            </a:r>
            <a:r>
              <a:rPr lang="da-DK" sz="1000" dirty="0" err="1"/>
              <a:t>Folkekirken.dk’s</a:t>
            </a:r>
            <a:r>
              <a:rPr lang="da-DK" sz="1000" dirty="0"/>
              <a:t> fotodatabase</a:t>
            </a:r>
          </a:p>
        </p:txBody>
      </p:sp>
    </p:spTree>
    <p:extLst>
      <p:ext uri="{BB962C8B-B14F-4D97-AF65-F5344CB8AC3E}">
        <p14:creationId xmlns:p14="http://schemas.microsoft.com/office/powerpoint/2010/main" val="135286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68D75-3529-44B4-8ECF-991955752F9B}"/>
              </a:ext>
            </a:extLst>
          </p:cNvPr>
          <p:cNvSpPr>
            <a:spLocks noGrp="1"/>
          </p:cNvSpPr>
          <p:nvPr>
            <p:ph type="title"/>
          </p:nvPr>
        </p:nvSpPr>
        <p:spPr/>
        <p:txBody>
          <a:bodyPr/>
          <a:lstStyle/>
          <a:p>
            <a:r>
              <a:rPr lang="da-DK" dirty="0"/>
              <a:t>Samfundsborgeren</a:t>
            </a:r>
          </a:p>
        </p:txBody>
      </p:sp>
      <p:sp>
        <p:nvSpPr>
          <p:cNvPr id="2" name="Rektangel 1">
            <a:extLst>
              <a:ext uri="{FF2B5EF4-FFF2-40B4-BE49-F238E27FC236}">
                <a16:creationId xmlns:a16="http://schemas.microsoft.com/office/drawing/2014/main" id="{07A1BC36-7B38-5236-5F6A-C7F23DC728C8}"/>
              </a:ext>
            </a:extLst>
          </p:cNvPr>
          <p:cNvSpPr/>
          <p:nvPr/>
        </p:nvSpPr>
        <p:spPr>
          <a:xfrm>
            <a:off x="712967" y="1405254"/>
            <a:ext cx="5189551" cy="4595854"/>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Samfundsborgeren</a:t>
            </a:r>
          </a:p>
          <a:p>
            <a:r>
              <a:rPr lang="da-DK" sz="1200" dirty="0">
                <a:solidFill>
                  <a:schemeClr val="tx1"/>
                </a:solidFill>
              </a:rPr>
              <a:t>Strukturelt og institutionelt fællesskab:</a:t>
            </a:r>
          </a:p>
          <a:p>
            <a:r>
              <a:rPr lang="da-DK" sz="1200" dirty="0">
                <a:solidFill>
                  <a:schemeClr val="tx1"/>
                </a:solidFill>
              </a:rPr>
              <a:t>Kirken som samfundsinstitution, kirkens funktion i samfundet</a:t>
            </a:r>
          </a:p>
          <a:p>
            <a:endParaRPr lang="da-DK" sz="1200" dirty="0">
              <a:solidFill>
                <a:schemeClr val="tx1"/>
              </a:solidFill>
            </a:endParaRPr>
          </a:p>
          <a:p>
            <a:r>
              <a:rPr lang="da-DK" sz="1200" dirty="0">
                <a:solidFill>
                  <a:schemeClr val="tx1"/>
                </a:solidFill>
              </a:rPr>
              <a:t>Gudstjenesten og at være i kirken:</a:t>
            </a:r>
          </a:p>
          <a:p>
            <a:pPr marL="171450" indent="-171450">
              <a:buFont typeface="Arial" panose="020B0604020202020204" pitchFamily="34" charset="0"/>
              <a:buChar char="•"/>
            </a:pPr>
            <a:r>
              <a:rPr lang="da-DK" sz="1200" dirty="0">
                <a:solidFill>
                  <a:schemeClr val="tx1"/>
                </a:solidFill>
              </a:rPr>
              <a:t>Folkekirken og tro er en social kontrakt</a:t>
            </a:r>
          </a:p>
          <a:p>
            <a:pPr marL="171450" indent="-171450">
              <a:buFont typeface="Arial" panose="020B0604020202020204" pitchFamily="34" charset="0"/>
              <a:buChar char="•"/>
            </a:pPr>
            <a:r>
              <a:rPr lang="da-DK" sz="1200" dirty="0">
                <a:solidFill>
                  <a:schemeClr val="tx1"/>
                </a:solidFill>
              </a:rPr>
              <a:t>Højtider i kirken skaber samfundsmæssigt fællesskab</a:t>
            </a:r>
          </a:p>
          <a:p>
            <a:pPr marL="171450" indent="-171450">
              <a:buFont typeface="Arial" panose="020B0604020202020204" pitchFamily="34" charset="0"/>
              <a:buChar char="•"/>
            </a:pPr>
            <a:r>
              <a:rPr lang="da-DK" sz="1200" dirty="0">
                <a:solidFill>
                  <a:schemeClr val="tx1"/>
                </a:solidFill>
              </a:rPr>
              <a:t>Kirken er en social aktør</a:t>
            </a:r>
          </a:p>
          <a:p>
            <a:pPr marL="171450" indent="-171450">
              <a:buFont typeface="Arial" panose="020B0604020202020204" pitchFamily="34" charset="0"/>
              <a:buChar char="•"/>
            </a:pPr>
            <a:r>
              <a:rPr lang="da-DK" sz="1200" dirty="0">
                <a:solidFill>
                  <a:schemeClr val="tx1"/>
                </a:solidFill>
              </a:rPr>
              <a:t>Gudstjeneste, religiøs praksis og tro anskues som en </a:t>
            </a:r>
            <a:r>
              <a:rPr lang="da-DK" sz="1200" dirty="0" err="1">
                <a:solidFill>
                  <a:schemeClr val="tx1"/>
                </a:solidFill>
              </a:rPr>
              <a:t>coping</a:t>
            </a:r>
            <a:r>
              <a:rPr lang="da-DK" sz="1200" dirty="0">
                <a:solidFill>
                  <a:schemeClr val="tx1"/>
                </a:solidFill>
              </a:rPr>
              <a:t>-mekanisme</a:t>
            </a:r>
          </a:p>
          <a:p>
            <a:pPr marL="171450" indent="-171450">
              <a:buFont typeface="Arial" panose="020B0604020202020204" pitchFamily="34" charset="0"/>
              <a:buChar char="•"/>
            </a:pPr>
            <a:endParaRPr lang="da-DK" sz="1200" dirty="0">
              <a:solidFill>
                <a:schemeClr val="tx1"/>
              </a:solidFill>
            </a:endParaRPr>
          </a:p>
          <a:p>
            <a:r>
              <a:rPr lang="da-DK" sz="1200" dirty="0">
                <a:solidFill>
                  <a:schemeClr val="tx1"/>
                </a:solidFill>
              </a:rPr>
              <a:t>Efter gudstjenesten:</a:t>
            </a:r>
          </a:p>
          <a:p>
            <a:pPr marL="171450" indent="-171450">
              <a:buFont typeface="Arial" panose="020B0604020202020204" pitchFamily="34" charset="0"/>
              <a:buChar char="•"/>
            </a:pPr>
            <a:r>
              <a:rPr lang="da-DK" sz="1200" dirty="0">
                <a:solidFill>
                  <a:schemeClr val="tx1"/>
                </a:solidFill>
              </a:rPr>
              <a:t>Går tilfreds hjem med forvisningen om, at folkekirken er der for dem, der har behov for den</a:t>
            </a:r>
          </a:p>
          <a:p>
            <a:pPr marL="171450" indent="-171450">
              <a:buFont typeface="Arial" panose="020B0604020202020204" pitchFamily="34" charset="0"/>
              <a:buChar char="•"/>
            </a:pPr>
            <a:r>
              <a:rPr lang="da-DK" sz="1200" dirty="0">
                <a:solidFill>
                  <a:schemeClr val="tx1"/>
                </a:solidFill>
              </a:rPr>
              <a:t>Glædes over, at folkekirken er der, hvis hun selv, skulle få behov for den en dag</a:t>
            </a:r>
          </a:p>
          <a:p>
            <a:pPr marL="171450" indent="-171450">
              <a:buFont typeface="Arial" panose="020B0604020202020204" pitchFamily="34" charset="0"/>
              <a:buChar char="•"/>
            </a:pPr>
            <a:endParaRPr lang="da-DK" sz="1200" dirty="0">
              <a:solidFill>
                <a:schemeClr val="tx1"/>
              </a:solidFill>
            </a:endParaRPr>
          </a:p>
          <a:p>
            <a:r>
              <a:rPr lang="da-DK" sz="1200" dirty="0">
                <a:solidFill>
                  <a:schemeClr val="tx1"/>
                </a:solidFill>
              </a:rPr>
              <a:t>Hvad er kirke?</a:t>
            </a:r>
          </a:p>
          <a:p>
            <a:pPr marL="171450" indent="-171450">
              <a:buFont typeface="Arial" panose="020B0604020202020204" pitchFamily="34" charset="0"/>
              <a:buChar char="•"/>
            </a:pPr>
            <a:r>
              <a:rPr lang="da-DK" sz="1200" dirty="0">
                <a:solidFill>
                  <a:schemeClr val="tx1"/>
                </a:solidFill>
              </a:rPr>
              <a:t>Medlemskirke - at se kirken som bærer af væsentlige værdier i samfundet, som man gennem medlemskab ønsker at bakke op om</a:t>
            </a:r>
          </a:p>
          <a:p>
            <a:endParaRPr lang="da-DK" sz="1200" dirty="0">
              <a:solidFill>
                <a:schemeClr val="tx1"/>
              </a:solidFill>
            </a:endParaRPr>
          </a:p>
        </p:txBody>
      </p:sp>
      <p:sp>
        <p:nvSpPr>
          <p:cNvPr id="4" name="Rektangel 3">
            <a:extLst>
              <a:ext uri="{FF2B5EF4-FFF2-40B4-BE49-F238E27FC236}">
                <a16:creationId xmlns:a16="http://schemas.microsoft.com/office/drawing/2014/main" id="{C8ADFFB4-989C-7F78-0DD8-675AA420FCDE}"/>
              </a:ext>
            </a:extLst>
          </p:cNvPr>
          <p:cNvSpPr/>
          <p:nvPr/>
        </p:nvSpPr>
        <p:spPr>
          <a:xfrm>
            <a:off x="6289482" y="1405254"/>
            <a:ext cx="5189551" cy="4595854"/>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Citater</a:t>
            </a:r>
          </a:p>
          <a:p>
            <a:endParaRPr lang="da-DK" sz="1100" dirty="0">
              <a:solidFill>
                <a:schemeClr val="tx1"/>
              </a:solidFill>
            </a:endParaRPr>
          </a:p>
          <a:p>
            <a:r>
              <a:rPr lang="da-DK" sz="1100" i="1" dirty="0">
                <a:solidFill>
                  <a:schemeClr val="tx1"/>
                </a:solidFill>
              </a:rPr>
              <a:t>”Det handler også for mig om at bidrage til fællesskabet, altså det handler om at bidrage til, at der, at jeg ved, at der er nogle, der har et stort behov og en stor glæde ved at komme der og være der, og at det netop hjælper nogle mennesker til at hvile på en anden måde, ikke? Det synes jeg jo er så fint, og jeg vil gerne have lov til at bidrage til det fællesskab, altså. Lige så vel som jeg med glæde betaler min skat, altså, og bidrager til det fællesskab.”</a:t>
            </a:r>
          </a:p>
          <a:p>
            <a:endParaRPr lang="da-DK" sz="1100" i="1" dirty="0">
              <a:solidFill>
                <a:schemeClr val="tx1"/>
              </a:solidFill>
            </a:endParaRPr>
          </a:p>
          <a:p>
            <a:r>
              <a:rPr lang="da-DK" sz="1100" i="1" dirty="0">
                <a:solidFill>
                  <a:schemeClr val="tx1"/>
                </a:solidFill>
              </a:rPr>
              <a:t>”De hjælper dér, hvor der er brug for det. Så de hjælper svage. [...] så længe man kan se, at kirken faktisk bliver brugt, så synes jeg, at jamen så skal den være der”</a:t>
            </a:r>
          </a:p>
          <a:p>
            <a:endParaRPr lang="da-DK" sz="1200" dirty="0">
              <a:solidFill>
                <a:schemeClr val="tx1"/>
              </a:solidFill>
            </a:endParaRPr>
          </a:p>
          <a:p>
            <a:r>
              <a:rPr lang="da-DK" sz="1200" i="1" dirty="0">
                <a:solidFill>
                  <a:schemeClr val="tx1"/>
                </a:solidFill>
                <a:cs typeface="Times New Roman" panose="02020603050405020304" pitchFamily="18" charset="0"/>
              </a:rPr>
              <a:t>”[...] for mig så er det ligesom at betale skat, det er fint nok, at man har</a:t>
            </a:r>
          </a:p>
          <a:p>
            <a:r>
              <a:rPr lang="da-DK" sz="1200" i="1" dirty="0">
                <a:solidFill>
                  <a:schemeClr val="tx1"/>
                </a:solidFill>
                <a:cs typeface="Times New Roman" panose="02020603050405020304" pitchFamily="18" charset="0"/>
              </a:rPr>
              <a:t>det, og så er det ikke sikkert, at man får brug for hospitalet. [...] Og sådan</a:t>
            </a:r>
          </a:p>
          <a:p>
            <a:r>
              <a:rPr lang="da-DK" sz="1200" i="1" dirty="0">
                <a:solidFill>
                  <a:schemeClr val="tx1"/>
                </a:solidFill>
                <a:cs typeface="Times New Roman" panose="02020603050405020304" pitchFamily="18" charset="0"/>
              </a:rPr>
              <a:t>har jeg det nok også lidt med kirken, at det kan være, at jeg sådan får</a:t>
            </a:r>
          </a:p>
          <a:p>
            <a:r>
              <a:rPr lang="da-DK" sz="1200" i="1" dirty="0">
                <a:solidFill>
                  <a:schemeClr val="tx1"/>
                </a:solidFill>
                <a:cs typeface="Times New Roman" panose="02020603050405020304" pitchFamily="18" charset="0"/>
              </a:rPr>
              <a:t>rigtig meget brug for den. Det kan også være, at jeg ikke gør, men så er</a:t>
            </a:r>
          </a:p>
          <a:p>
            <a:r>
              <a:rPr lang="da-DK" sz="1200" i="1" dirty="0">
                <a:solidFill>
                  <a:schemeClr val="tx1"/>
                </a:solidFill>
                <a:cs typeface="Times New Roman" panose="02020603050405020304" pitchFamily="18" charset="0"/>
              </a:rPr>
              <a:t>det fair nok, at vi stadigvæk har en, fordi det er jo også en værdi, at dem,</a:t>
            </a:r>
          </a:p>
          <a:p>
            <a:r>
              <a:rPr lang="da-DK" sz="1200" i="1" dirty="0">
                <a:solidFill>
                  <a:schemeClr val="tx1"/>
                </a:solidFill>
                <a:cs typeface="Times New Roman" panose="02020603050405020304" pitchFamily="18" charset="0"/>
              </a:rPr>
              <a:t>der har brug for det, de har et sted”</a:t>
            </a:r>
          </a:p>
          <a:p>
            <a:endParaRPr lang="da-DK" sz="1200" dirty="0">
              <a:solidFill>
                <a:schemeClr val="tx1"/>
              </a:solidFill>
            </a:endParaRPr>
          </a:p>
        </p:txBody>
      </p:sp>
    </p:spTree>
    <p:extLst>
      <p:ext uri="{BB962C8B-B14F-4D97-AF65-F5344CB8AC3E}">
        <p14:creationId xmlns:p14="http://schemas.microsoft.com/office/powerpoint/2010/main" val="368692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6999145-D1AB-4DD7-B589-4CCFE31A3FA2}"/>
              </a:ext>
            </a:extLst>
          </p:cNvPr>
          <p:cNvSpPr>
            <a:spLocks noGrp="1"/>
          </p:cNvSpPr>
          <p:nvPr>
            <p:ph type="title"/>
          </p:nvPr>
        </p:nvSpPr>
        <p:spPr/>
        <p:txBody>
          <a:bodyPr/>
          <a:lstStyle/>
          <a:p>
            <a:r>
              <a:rPr lang="da-DK" dirty="0"/>
              <a:t>Sammensætning af typer</a:t>
            </a:r>
          </a:p>
        </p:txBody>
      </p:sp>
      <p:pic>
        <p:nvPicPr>
          <p:cNvPr id="3" name="Billede 2" descr="Et billede, der indeholder sne, udendørs, træ, himmel&#10;&#10;Automatisk genereret beskrivelse">
            <a:extLst>
              <a:ext uri="{FF2B5EF4-FFF2-40B4-BE49-F238E27FC236}">
                <a16:creationId xmlns:a16="http://schemas.microsoft.com/office/drawing/2014/main" id="{53637186-41AF-1178-B06D-C666F016B415}"/>
              </a:ext>
            </a:extLst>
          </p:cNvPr>
          <p:cNvPicPr>
            <a:picLocks noChangeAspect="1"/>
          </p:cNvPicPr>
          <p:nvPr/>
        </p:nvPicPr>
        <p:blipFill>
          <a:blip r:embed="rId2"/>
          <a:stretch>
            <a:fillRect/>
          </a:stretch>
        </p:blipFill>
        <p:spPr>
          <a:xfrm>
            <a:off x="609600" y="1869623"/>
            <a:ext cx="5668500" cy="3771898"/>
          </a:xfrm>
          <a:prstGeom prst="rect">
            <a:avLst/>
          </a:prstGeom>
        </p:spPr>
      </p:pic>
      <p:sp>
        <p:nvSpPr>
          <p:cNvPr id="2" name="Tekstfelt 1">
            <a:extLst>
              <a:ext uri="{FF2B5EF4-FFF2-40B4-BE49-F238E27FC236}">
                <a16:creationId xmlns:a16="http://schemas.microsoft.com/office/drawing/2014/main" id="{B391DD1C-CF30-E8A7-42EF-67B53F1146C9}"/>
              </a:ext>
            </a:extLst>
          </p:cNvPr>
          <p:cNvSpPr txBox="1"/>
          <p:nvPr/>
        </p:nvSpPr>
        <p:spPr>
          <a:xfrm>
            <a:off x="516837" y="5641521"/>
            <a:ext cx="2214068" cy="246221"/>
          </a:xfrm>
          <a:prstGeom prst="rect">
            <a:avLst/>
          </a:prstGeom>
          <a:noFill/>
        </p:spPr>
        <p:txBody>
          <a:bodyPr wrap="none" rtlCol="0">
            <a:spAutoFit/>
          </a:bodyPr>
          <a:lstStyle/>
          <a:p>
            <a:r>
              <a:rPr lang="da-DK" sz="1000" dirty="0"/>
              <a:t>Foto: fra </a:t>
            </a:r>
            <a:r>
              <a:rPr lang="da-DK" sz="1000" dirty="0" err="1"/>
              <a:t>Folkekirken.dk’s</a:t>
            </a:r>
            <a:r>
              <a:rPr lang="da-DK" sz="1000" dirty="0"/>
              <a:t> fotodatabase</a:t>
            </a:r>
          </a:p>
        </p:txBody>
      </p:sp>
      <p:sp>
        <p:nvSpPr>
          <p:cNvPr id="4" name="Rektangel 3">
            <a:extLst>
              <a:ext uri="{FF2B5EF4-FFF2-40B4-BE49-F238E27FC236}">
                <a16:creationId xmlns:a16="http://schemas.microsoft.com/office/drawing/2014/main" id="{2B8C8672-32B7-EF10-5F8A-0072EA2FC07C}"/>
              </a:ext>
            </a:extLst>
          </p:cNvPr>
          <p:cNvSpPr/>
          <p:nvPr/>
        </p:nvSpPr>
        <p:spPr>
          <a:xfrm>
            <a:off x="6689124" y="2993572"/>
            <a:ext cx="4893276" cy="1524000"/>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Citat</a:t>
            </a:r>
          </a:p>
          <a:p>
            <a:endParaRPr lang="da-DK" sz="1100" dirty="0">
              <a:solidFill>
                <a:schemeClr val="tx1"/>
              </a:solidFill>
            </a:endParaRPr>
          </a:p>
          <a:p>
            <a:r>
              <a:rPr lang="da-DK" sz="1100" i="1" dirty="0">
                <a:solidFill>
                  <a:schemeClr val="tx1"/>
                </a:solidFill>
              </a:rPr>
              <a:t>”Ja, der er en kirke her i området [...]  Der kan man gå om, og så kan man sidde dér og kigge ud [over landskabet]. Og dér har jeg både haft mine egne børn med og de børn, som jeg passer, og så har vi siddet dér, og dét synes jeg er helt fantastisk at sidde dér og bare filosofere lidt og føle, at man måske rører ved noget, jeg ved ikke helt, hvad det er, men det er sådan en, ja ... Der tænker jeg lige en ekstra gang, når jeg sætter mig der”</a:t>
            </a:r>
          </a:p>
          <a:p>
            <a:endParaRPr lang="da-DK" sz="1200" dirty="0">
              <a:solidFill>
                <a:schemeClr val="tx1"/>
              </a:solidFill>
            </a:endParaRPr>
          </a:p>
        </p:txBody>
      </p:sp>
    </p:spTree>
    <p:extLst>
      <p:ext uri="{BB962C8B-B14F-4D97-AF65-F5344CB8AC3E}">
        <p14:creationId xmlns:p14="http://schemas.microsoft.com/office/powerpoint/2010/main" val="391034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53D32-11C6-AA98-1ABA-C11320703191}"/>
              </a:ext>
            </a:extLst>
          </p:cNvPr>
          <p:cNvSpPr>
            <a:spLocks noGrp="1"/>
          </p:cNvSpPr>
          <p:nvPr>
            <p:ph type="title"/>
          </p:nvPr>
        </p:nvSpPr>
        <p:spPr/>
        <p:txBody>
          <a:bodyPr/>
          <a:lstStyle/>
          <a:p>
            <a:r>
              <a:rPr lang="da-DK" dirty="0"/>
              <a:t>Sammensathed og autenticitet</a:t>
            </a:r>
          </a:p>
        </p:txBody>
      </p:sp>
      <p:pic>
        <p:nvPicPr>
          <p:cNvPr id="11" name="Billede 10" descr="Et billede, der indeholder bord, indendørs&#10;&#10;Automatisk genereret beskrivelse">
            <a:extLst>
              <a:ext uri="{FF2B5EF4-FFF2-40B4-BE49-F238E27FC236}">
                <a16:creationId xmlns:a16="http://schemas.microsoft.com/office/drawing/2014/main" id="{D9660277-B0C0-17B1-3782-44A4A6627191}"/>
              </a:ext>
            </a:extLst>
          </p:cNvPr>
          <p:cNvPicPr>
            <a:picLocks noChangeAspect="1"/>
          </p:cNvPicPr>
          <p:nvPr/>
        </p:nvPicPr>
        <p:blipFill>
          <a:blip r:embed="rId3"/>
          <a:stretch>
            <a:fillRect/>
          </a:stretch>
        </p:blipFill>
        <p:spPr>
          <a:xfrm>
            <a:off x="5764568" y="1833734"/>
            <a:ext cx="5817832" cy="3878554"/>
          </a:xfrm>
          <a:prstGeom prst="rect">
            <a:avLst/>
          </a:prstGeom>
        </p:spPr>
      </p:pic>
      <p:sp>
        <p:nvSpPr>
          <p:cNvPr id="4" name="Tekstfelt 3">
            <a:extLst>
              <a:ext uri="{FF2B5EF4-FFF2-40B4-BE49-F238E27FC236}">
                <a16:creationId xmlns:a16="http://schemas.microsoft.com/office/drawing/2014/main" id="{A96F8733-BD91-65A7-6CB9-D11CA26261F9}"/>
              </a:ext>
            </a:extLst>
          </p:cNvPr>
          <p:cNvSpPr txBox="1"/>
          <p:nvPr/>
        </p:nvSpPr>
        <p:spPr>
          <a:xfrm>
            <a:off x="5669283" y="5712288"/>
            <a:ext cx="2214068" cy="246221"/>
          </a:xfrm>
          <a:prstGeom prst="rect">
            <a:avLst/>
          </a:prstGeom>
          <a:noFill/>
        </p:spPr>
        <p:txBody>
          <a:bodyPr wrap="none" rtlCol="0">
            <a:spAutoFit/>
          </a:bodyPr>
          <a:lstStyle/>
          <a:p>
            <a:r>
              <a:rPr lang="da-DK" sz="1000" dirty="0"/>
              <a:t>Foto: fra </a:t>
            </a:r>
            <a:r>
              <a:rPr lang="da-DK" sz="1000" dirty="0" err="1"/>
              <a:t>Folkekirken.dk’s</a:t>
            </a:r>
            <a:r>
              <a:rPr lang="da-DK" sz="1000" dirty="0"/>
              <a:t> fotodatabase</a:t>
            </a:r>
          </a:p>
        </p:txBody>
      </p:sp>
      <p:sp>
        <p:nvSpPr>
          <p:cNvPr id="5" name="Rektangel 4">
            <a:extLst>
              <a:ext uri="{FF2B5EF4-FFF2-40B4-BE49-F238E27FC236}">
                <a16:creationId xmlns:a16="http://schemas.microsoft.com/office/drawing/2014/main" id="{0B497B3A-F364-2385-3F9E-F449C52E2540}"/>
              </a:ext>
            </a:extLst>
          </p:cNvPr>
          <p:cNvSpPr/>
          <p:nvPr/>
        </p:nvSpPr>
        <p:spPr>
          <a:xfrm>
            <a:off x="609600" y="2660822"/>
            <a:ext cx="4893276" cy="2265405"/>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Citat</a:t>
            </a:r>
          </a:p>
          <a:p>
            <a:endParaRPr lang="da-DK" sz="1100" dirty="0">
              <a:solidFill>
                <a:schemeClr val="tx1"/>
              </a:solidFill>
            </a:endParaRPr>
          </a:p>
          <a:p>
            <a:r>
              <a:rPr lang="da-DK" sz="1100" i="1" dirty="0">
                <a:solidFill>
                  <a:schemeClr val="tx1"/>
                </a:solidFill>
              </a:rPr>
              <a:t>Om oplevelsen af at sige trosbekendelsen som del af gudstjenesten:</a:t>
            </a:r>
          </a:p>
          <a:p>
            <a:endParaRPr lang="da-DK" sz="1100" i="1" dirty="0">
              <a:solidFill>
                <a:schemeClr val="tx1"/>
              </a:solidFill>
            </a:endParaRPr>
          </a:p>
          <a:p>
            <a:r>
              <a:rPr lang="da-DK" sz="1100" i="1" dirty="0">
                <a:solidFill>
                  <a:schemeClr val="tx1"/>
                </a:solidFill>
              </a:rPr>
              <a:t>”[…] det kan godt variere, altså, så, det lyder nok mærkeligt, men nogle gange så kan jeg godt få en følelse af, at lige i dag der kan jeg simpelthen ikke mene det her, altså der kan jeg virkelig ikke, altså der synes jeg bare, at det er tåbeligt, fjollet og det kan jeg ikke, det kan jeg simpelthen ikke være med til. Og andre gange så har jeg følt, at det her kan jeg godt sige med til, fordi lige nu er jeg der, hvor jeg egentlig synes, at jeg godt vil sige den trosbekendelse eller. Eller jeg er i en situation, hvor jeg er sammen med nogen, som hvor det også betyder noget for dem, så betyder det også noget for mig at sige det sammen med dem”. </a:t>
            </a:r>
          </a:p>
          <a:p>
            <a:endParaRPr lang="da-DK" sz="1200" dirty="0">
              <a:solidFill>
                <a:schemeClr val="tx1"/>
              </a:solidFill>
            </a:endParaRPr>
          </a:p>
        </p:txBody>
      </p:sp>
    </p:spTree>
    <p:extLst>
      <p:ext uri="{BB962C8B-B14F-4D97-AF65-F5344CB8AC3E}">
        <p14:creationId xmlns:p14="http://schemas.microsoft.com/office/powerpoint/2010/main" val="160173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9329B-0E04-4EAB-B2B6-C50EC22B8F03}"/>
              </a:ext>
            </a:extLst>
          </p:cNvPr>
          <p:cNvSpPr>
            <a:spLocks noGrp="1"/>
          </p:cNvSpPr>
          <p:nvPr>
            <p:ph type="title"/>
          </p:nvPr>
        </p:nvSpPr>
        <p:spPr/>
        <p:txBody>
          <a:bodyPr/>
          <a:lstStyle/>
          <a:p>
            <a:r>
              <a:rPr lang="da-DK" dirty="0"/>
              <a:t>Modsætning mellem typer</a:t>
            </a:r>
          </a:p>
        </p:txBody>
      </p:sp>
      <p:pic>
        <p:nvPicPr>
          <p:cNvPr id="9" name="Billede 8" descr="Et billede, der indeholder indendørs, person, sengetøj&#10;&#10;Automatisk genereret beskrivelse">
            <a:extLst>
              <a:ext uri="{FF2B5EF4-FFF2-40B4-BE49-F238E27FC236}">
                <a16:creationId xmlns:a16="http://schemas.microsoft.com/office/drawing/2014/main" id="{385CBB00-C896-391A-F47D-647BCD704D54}"/>
              </a:ext>
            </a:extLst>
          </p:cNvPr>
          <p:cNvPicPr>
            <a:picLocks noChangeAspect="1"/>
          </p:cNvPicPr>
          <p:nvPr/>
        </p:nvPicPr>
        <p:blipFill>
          <a:blip r:embed="rId3"/>
          <a:stretch>
            <a:fillRect/>
          </a:stretch>
        </p:blipFill>
        <p:spPr>
          <a:xfrm>
            <a:off x="7753896" y="1528639"/>
            <a:ext cx="2870014" cy="4307306"/>
          </a:xfrm>
          <a:prstGeom prst="rect">
            <a:avLst/>
          </a:prstGeom>
        </p:spPr>
      </p:pic>
      <p:sp>
        <p:nvSpPr>
          <p:cNvPr id="5" name="Tekstfelt 4">
            <a:extLst>
              <a:ext uri="{FF2B5EF4-FFF2-40B4-BE49-F238E27FC236}">
                <a16:creationId xmlns:a16="http://schemas.microsoft.com/office/drawing/2014/main" id="{05DBE10E-8021-5A31-A17D-6CA4C63D9C80}"/>
              </a:ext>
            </a:extLst>
          </p:cNvPr>
          <p:cNvSpPr txBox="1"/>
          <p:nvPr/>
        </p:nvSpPr>
        <p:spPr>
          <a:xfrm>
            <a:off x="7665059" y="5843016"/>
            <a:ext cx="2214068" cy="246221"/>
          </a:xfrm>
          <a:prstGeom prst="rect">
            <a:avLst/>
          </a:prstGeom>
          <a:noFill/>
        </p:spPr>
        <p:txBody>
          <a:bodyPr wrap="none" rtlCol="0">
            <a:spAutoFit/>
          </a:bodyPr>
          <a:lstStyle/>
          <a:p>
            <a:r>
              <a:rPr lang="da-DK" sz="1000" dirty="0"/>
              <a:t>Foto: fra </a:t>
            </a:r>
            <a:r>
              <a:rPr lang="da-DK" sz="1000" dirty="0" err="1"/>
              <a:t>Folkekirken.dk’s</a:t>
            </a:r>
            <a:r>
              <a:rPr lang="da-DK" sz="1000" dirty="0"/>
              <a:t> fotodatabase</a:t>
            </a:r>
          </a:p>
        </p:txBody>
      </p:sp>
      <p:sp>
        <p:nvSpPr>
          <p:cNvPr id="6" name="Rektangel 5">
            <a:extLst>
              <a:ext uri="{FF2B5EF4-FFF2-40B4-BE49-F238E27FC236}">
                <a16:creationId xmlns:a16="http://schemas.microsoft.com/office/drawing/2014/main" id="{7524C724-C47E-4C15-C528-A7E37CAE4B22}"/>
              </a:ext>
            </a:extLst>
          </p:cNvPr>
          <p:cNvSpPr/>
          <p:nvPr/>
        </p:nvSpPr>
        <p:spPr>
          <a:xfrm>
            <a:off x="1568090" y="2759654"/>
            <a:ext cx="4893276" cy="1555171"/>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Citat</a:t>
            </a:r>
          </a:p>
          <a:p>
            <a:endParaRPr lang="da-DK" sz="1100" dirty="0">
              <a:solidFill>
                <a:schemeClr val="tx1"/>
              </a:solidFill>
            </a:endParaRPr>
          </a:p>
          <a:p>
            <a:r>
              <a:rPr lang="da-DK" sz="1100" i="1" dirty="0">
                <a:solidFill>
                  <a:schemeClr val="tx1"/>
                </a:solidFill>
              </a:rPr>
              <a:t>Om oplevelsen af sit barns dåb:</a:t>
            </a:r>
          </a:p>
          <a:p>
            <a:endParaRPr lang="da-DK" sz="1100" i="1" dirty="0">
              <a:solidFill>
                <a:schemeClr val="tx1"/>
              </a:solidFill>
            </a:endParaRPr>
          </a:p>
          <a:p>
            <a:r>
              <a:rPr lang="da-DK" sz="1100" i="1" dirty="0">
                <a:solidFill>
                  <a:schemeClr val="tx1"/>
                </a:solidFill>
              </a:rPr>
              <a:t>“[…] vores familie og venner var til den dåb. Så blev de simpelthen blæst bagover af den her sognepræst, som bare talte dundertale til dem […] Han sagde, at vi skulle ikke tro, at vi var frelste. Og… af bare at komme én gang. […] Det var sådan lidt, vi skulle ikke tro, at vi var noget, bare fordi vi var der, den ene gang”</a:t>
            </a:r>
          </a:p>
        </p:txBody>
      </p:sp>
    </p:spTree>
    <p:extLst>
      <p:ext uri="{BB962C8B-B14F-4D97-AF65-F5344CB8AC3E}">
        <p14:creationId xmlns:p14="http://schemas.microsoft.com/office/powerpoint/2010/main" val="35912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B61E4-A7D1-4196-86D7-FC32B55A6F95}"/>
              </a:ext>
            </a:extLst>
          </p:cNvPr>
          <p:cNvSpPr>
            <a:spLocks noGrp="1"/>
          </p:cNvSpPr>
          <p:nvPr>
            <p:ph type="title"/>
          </p:nvPr>
        </p:nvSpPr>
        <p:spPr/>
        <p:txBody>
          <a:bodyPr/>
          <a:lstStyle/>
          <a:p>
            <a:r>
              <a:rPr lang="da-DK" dirty="0"/>
              <a:t>Kirkebrug</a:t>
            </a:r>
          </a:p>
        </p:txBody>
      </p:sp>
      <p:pic>
        <p:nvPicPr>
          <p:cNvPr id="5" name="Billede 4">
            <a:extLst>
              <a:ext uri="{FF2B5EF4-FFF2-40B4-BE49-F238E27FC236}">
                <a16:creationId xmlns:a16="http://schemas.microsoft.com/office/drawing/2014/main" id="{0EBC391A-8834-4B94-8896-7B0E7BB8F20B}"/>
              </a:ext>
            </a:extLst>
          </p:cNvPr>
          <p:cNvPicPr>
            <a:picLocks noChangeAspect="1"/>
          </p:cNvPicPr>
          <p:nvPr/>
        </p:nvPicPr>
        <p:blipFill>
          <a:blip r:embed="rId2"/>
          <a:stretch>
            <a:fillRect/>
          </a:stretch>
        </p:blipFill>
        <p:spPr>
          <a:xfrm>
            <a:off x="0" y="1128044"/>
            <a:ext cx="12192000" cy="5086463"/>
          </a:xfrm>
          <a:prstGeom prst="rect">
            <a:avLst/>
          </a:prstGeom>
        </p:spPr>
      </p:pic>
    </p:spTree>
    <p:extLst>
      <p:ext uri="{BB962C8B-B14F-4D97-AF65-F5344CB8AC3E}">
        <p14:creationId xmlns:p14="http://schemas.microsoft.com/office/powerpoint/2010/main" val="115334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37503-CE6D-42B8-91BE-75F892137188}"/>
              </a:ext>
            </a:extLst>
          </p:cNvPr>
          <p:cNvSpPr>
            <a:spLocks noGrp="1"/>
          </p:cNvSpPr>
          <p:nvPr>
            <p:ph type="title"/>
          </p:nvPr>
        </p:nvSpPr>
        <p:spPr/>
        <p:txBody>
          <a:bodyPr/>
          <a:lstStyle/>
          <a:p>
            <a:r>
              <a:rPr lang="da-DK"/>
              <a:t>Individualiseret praksisopbygning</a:t>
            </a:r>
          </a:p>
        </p:txBody>
      </p:sp>
      <p:pic>
        <p:nvPicPr>
          <p:cNvPr id="18" name="Billede 17">
            <a:extLst>
              <a:ext uri="{FF2B5EF4-FFF2-40B4-BE49-F238E27FC236}">
                <a16:creationId xmlns:a16="http://schemas.microsoft.com/office/drawing/2014/main" id="{0A0C912C-02D8-BB41-9514-1293F0F0ADF1}"/>
              </a:ext>
            </a:extLst>
          </p:cNvPr>
          <p:cNvPicPr>
            <a:picLocks noChangeAspect="1"/>
          </p:cNvPicPr>
          <p:nvPr/>
        </p:nvPicPr>
        <p:blipFill>
          <a:blip r:embed="rId3"/>
          <a:srcRect/>
          <a:stretch/>
        </p:blipFill>
        <p:spPr>
          <a:xfrm>
            <a:off x="0" y="1074179"/>
            <a:ext cx="12191991" cy="5081853"/>
          </a:xfrm>
          <a:prstGeom prst="rect">
            <a:avLst/>
          </a:prstGeom>
        </p:spPr>
      </p:pic>
    </p:spTree>
    <p:extLst>
      <p:ext uri="{BB962C8B-B14F-4D97-AF65-F5344CB8AC3E}">
        <p14:creationId xmlns:p14="http://schemas.microsoft.com/office/powerpoint/2010/main" val="62523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15E10-4AD0-4472-BF9A-C0B8DBBF24AD}"/>
              </a:ext>
            </a:extLst>
          </p:cNvPr>
          <p:cNvSpPr>
            <a:spLocks noGrp="1"/>
          </p:cNvSpPr>
          <p:nvPr>
            <p:ph type="title"/>
          </p:nvPr>
        </p:nvSpPr>
        <p:spPr/>
        <p:txBody>
          <a:bodyPr/>
          <a:lstStyle/>
          <a:p>
            <a:r>
              <a:rPr lang="da-DK"/>
              <a:t>Forandringer gennem livet</a:t>
            </a:r>
          </a:p>
        </p:txBody>
      </p:sp>
      <p:graphicFrame>
        <p:nvGraphicFramePr>
          <p:cNvPr id="4" name="Pladsholder til indhold 3">
            <a:extLst>
              <a:ext uri="{FF2B5EF4-FFF2-40B4-BE49-F238E27FC236}">
                <a16:creationId xmlns:a16="http://schemas.microsoft.com/office/drawing/2014/main" id="{C3610245-5971-47B7-9830-19C0AAD19F85}"/>
              </a:ext>
            </a:extLst>
          </p:cNvPr>
          <p:cNvGraphicFramePr>
            <a:graphicFrameLocks noGrp="1"/>
          </p:cNvGraphicFramePr>
          <p:nvPr>
            <p:ph idx="1"/>
          </p:nvPr>
        </p:nvGraphicFramePr>
        <p:xfrm>
          <a:off x="609600" y="1345814"/>
          <a:ext cx="10972800" cy="4826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felt 5">
            <a:extLst>
              <a:ext uri="{FF2B5EF4-FFF2-40B4-BE49-F238E27FC236}">
                <a16:creationId xmlns:a16="http://schemas.microsoft.com/office/drawing/2014/main" id="{7DDD72B8-333B-49D3-AA02-1880C59C3D1E}"/>
              </a:ext>
            </a:extLst>
          </p:cNvPr>
          <p:cNvSpPr txBox="1"/>
          <p:nvPr/>
        </p:nvSpPr>
        <p:spPr>
          <a:xfrm>
            <a:off x="665747" y="2987555"/>
            <a:ext cx="1820779" cy="1600438"/>
          </a:xfrm>
          <a:prstGeom prst="rect">
            <a:avLst/>
          </a:prstGeom>
          <a:noFill/>
        </p:spPr>
        <p:txBody>
          <a:bodyPr wrap="square" rtlCol="0">
            <a:spAutoFit/>
          </a:bodyPr>
          <a:lstStyle/>
          <a:p>
            <a:pPr algn="ctr"/>
            <a:r>
              <a:rPr lang="da-DK" sz="1400" b="1"/>
              <a:t>Påvirkning i familien</a:t>
            </a:r>
          </a:p>
          <a:p>
            <a:pPr algn="ctr"/>
            <a:endParaRPr lang="da-DK" sz="1400" b="1"/>
          </a:p>
          <a:p>
            <a:pPr marL="88900" indent="-88900">
              <a:buFont typeface="Arial" panose="020B0604020202020204" pitchFamily="34" charset="0"/>
              <a:buChar char="•"/>
            </a:pPr>
            <a:r>
              <a:rPr lang="da-DK" sz="1400"/>
              <a:t>Familietraditioner</a:t>
            </a:r>
          </a:p>
          <a:p>
            <a:pPr marL="88900" indent="-88900">
              <a:buFont typeface="Arial" panose="020B0604020202020204" pitchFamily="34" charset="0"/>
              <a:buChar char="•"/>
            </a:pPr>
            <a:r>
              <a:rPr lang="da-DK" sz="1400"/>
              <a:t>Bedsteforældre</a:t>
            </a:r>
          </a:p>
          <a:p>
            <a:pPr marL="88900" indent="-88900">
              <a:buFont typeface="Arial" panose="020B0604020202020204" pitchFamily="34" charset="0"/>
              <a:buChar char="•"/>
            </a:pPr>
            <a:r>
              <a:rPr lang="da-DK" sz="1400"/>
              <a:t>Dødsfald</a:t>
            </a:r>
          </a:p>
          <a:p>
            <a:pPr marL="88900" indent="-88900">
              <a:buFont typeface="Arial" panose="020B0604020202020204" pitchFamily="34" charset="0"/>
              <a:buChar char="•"/>
            </a:pPr>
            <a:r>
              <a:rPr lang="da-DK" sz="1400"/>
              <a:t>Kritisk sygdom</a:t>
            </a:r>
          </a:p>
          <a:p>
            <a:pPr marL="88900" indent="-88900">
              <a:buFont typeface="Arial" panose="020B0604020202020204" pitchFamily="34" charset="0"/>
              <a:buChar char="•"/>
            </a:pPr>
            <a:endParaRPr lang="da-DK" sz="1400"/>
          </a:p>
        </p:txBody>
      </p:sp>
      <p:sp>
        <p:nvSpPr>
          <p:cNvPr id="7" name="Tekstfelt 6">
            <a:extLst>
              <a:ext uri="{FF2B5EF4-FFF2-40B4-BE49-F238E27FC236}">
                <a16:creationId xmlns:a16="http://schemas.microsoft.com/office/drawing/2014/main" id="{E7AF9387-C216-4D00-8B4E-4886F86973B3}"/>
              </a:ext>
            </a:extLst>
          </p:cNvPr>
          <p:cNvSpPr txBox="1"/>
          <p:nvPr/>
        </p:nvSpPr>
        <p:spPr>
          <a:xfrm>
            <a:off x="2947737" y="2983327"/>
            <a:ext cx="1884948" cy="1384995"/>
          </a:xfrm>
          <a:prstGeom prst="rect">
            <a:avLst/>
          </a:prstGeom>
          <a:noFill/>
        </p:spPr>
        <p:txBody>
          <a:bodyPr wrap="square" rtlCol="0">
            <a:spAutoFit/>
          </a:bodyPr>
          <a:lstStyle/>
          <a:p>
            <a:pPr algn="ctr"/>
            <a:r>
              <a:rPr lang="da-DK" sz="1400" b="1"/>
              <a:t>Påvirkning uden for familien</a:t>
            </a:r>
          </a:p>
          <a:p>
            <a:pPr marL="88900" indent="-88900">
              <a:buFont typeface="Arial" panose="020B0604020202020204" pitchFamily="34" charset="0"/>
              <a:buChar char="•"/>
            </a:pPr>
            <a:r>
              <a:rPr lang="da-DK" sz="1400"/>
              <a:t>Skole</a:t>
            </a:r>
          </a:p>
          <a:p>
            <a:pPr marL="88900" indent="-88900">
              <a:buFont typeface="Arial" panose="020B0604020202020204" pitchFamily="34" charset="0"/>
              <a:buChar char="•"/>
            </a:pPr>
            <a:r>
              <a:rPr lang="da-DK" sz="1400"/>
              <a:t>Kirke</a:t>
            </a:r>
          </a:p>
          <a:p>
            <a:pPr marL="88900" indent="-88900">
              <a:buFont typeface="Arial" panose="020B0604020202020204" pitchFamily="34" charset="0"/>
              <a:buChar char="•"/>
            </a:pPr>
            <a:r>
              <a:rPr lang="da-DK" sz="1400"/>
              <a:t>Fritidsinteresser</a:t>
            </a:r>
          </a:p>
          <a:p>
            <a:pPr marL="88900" indent="-88900">
              <a:buFont typeface="Arial" panose="020B0604020202020204" pitchFamily="34" charset="0"/>
              <a:buChar char="•"/>
            </a:pPr>
            <a:endParaRPr lang="da-DK" sz="1400"/>
          </a:p>
        </p:txBody>
      </p:sp>
      <p:sp>
        <p:nvSpPr>
          <p:cNvPr id="8" name="Tekstfelt 7">
            <a:extLst>
              <a:ext uri="{FF2B5EF4-FFF2-40B4-BE49-F238E27FC236}">
                <a16:creationId xmlns:a16="http://schemas.microsoft.com/office/drawing/2014/main" id="{E55A2752-F50F-434D-BA22-ABF16C7EFA54}"/>
              </a:ext>
            </a:extLst>
          </p:cNvPr>
          <p:cNvSpPr txBox="1"/>
          <p:nvPr/>
        </p:nvSpPr>
        <p:spPr>
          <a:xfrm>
            <a:off x="7425489" y="2992689"/>
            <a:ext cx="1884948" cy="1384995"/>
          </a:xfrm>
          <a:prstGeom prst="rect">
            <a:avLst/>
          </a:prstGeom>
          <a:noFill/>
        </p:spPr>
        <p:txBody>
          <a:bodyPr wrap="square" rtlCol="0">
            <a:spAutoFit/>
          </a:bodyPr>
          <a:lstStyle/>
          <a:p>
            <a:pPr algn="ctr"/>
            <a:r>
              <a:rPr lang="da-DK" sz="1400" b="1"/>
              <a:t>Påvirkning i familien</a:t>
            </a:r>
          </a:p>
          <a:p>
            <a:pPr algn="ctr"/>
            <a:endParaRPr lang="da-DK" sz="1400" b="1"/>
          </a:p>
          <a:p>
            <a:pPr marL="88900" indent="-88900">
              <a:buFont typeface="Arial" panose="020B0604020202020204" pitchFamily="34" charset="0"/>
              <a:buChar char="•"/>
            </a:pPr>
            <a:r>
              <a:rPr lang="da-DK" sz="1400"/>
              <a:t>Familiestiftelse </a:t>
            </a:r>
          </a:p>
          <a:p>
            <a:pPr marL="88900" indent="-88900">
              <a:buFont typeface="Arial" panose="020B0604020202020204" pitchFamily="34" charset="0"/>
              <a:buChar char="•"/>
            </a:pPr>
            <a:r>
              <a:rPr lang="da-DK" sz="1400"/>
              <a:t>Dødsfald</a:t>
            </a:r>
          </a:p>
          <a:p>
            <a:pPr marL="88900" indent="-88900">
              <a:buFont typeface="Arial" panose="020B0604020202020204" pitchFamily="34" charset="0"/>
              <a:buChar char="•"/>
            </a:pPr>
            <a:r>
              <a:rPr lang="da-DK" sz="1400"/>
              <a:t>Kritisk sygdom</a:t>
            </a:r>
          </a:p>
          <a:p>
            <a:pPr marL="88900" indent="-88900">
              <a:buFont typeface="Arial" panose="020B0604020202020204" pitchFamily="34" charset="0"/>
              <a:buChar char="•"/>
            </a:pPr>
            <a:endParaRPr lang="da-DK" sz="1400"/>
          </a:p>
        </p:txBody>
      </p:sp>
      <p:sp>
        <p:nvSpPr>
          <p:cNvPr id="9" name="Tekstfelt 8">
            <a:extLst>
              <a:ext uri="{FF2B5EF4-FFF2-40B4-BE49-F238E27FC236}">
                <a16:creationId xmlns:a16="http://schemas.microsoft.com/office/drawing/2014/main" id="{1172FCA0-10B7-4569-9CE2-4F1E2028C06C}"/>
              </a:ext>
            </a:extLst>
          </p:cNvPr>
          <p:cNvSpPr txBox="1"/>
          <p:nvPr/>
        </p:nvSpPr>
        <p:spPr>
          <a:xfrm>
            <a:off x="5219700" y="2987555"/>
            <a:ext cx="1884948" cy="2031325"/>
          </a:xfrm>
          <a:prstGeom prst="rect">
            <a:avLst/>
          </a:prstGeom>
          <a:noFill/>
        </p:spPr>
        <p:txBody>
          <a:bodyPr wrap="square" rtlCol="0">
            <a:spAutoFit/>
          </a:bodyPr>
          <a:lstStyle/>
          <a:p>
            <a:pPr algn="ctr"/>
            <a:r>
              <a:rPr lang="da-DK" sz="1400" b="1"/>
              <a:t>Påvirkning uden for familien</a:t>
            </a:r>
          </a:p>
          <a:p>
            <a:pPr marL="88900" indent="-88900">
              <a:buFont typeface="Arial" panose="020B0604020202020204" pitchFamily="34" charset="0"/>
              <a:buChar char="•"/>
            </a:pPr>
            <a:r>
              <a:rPr lang="da-DK" sz="1400"/>
              <a:t>Venner</a:t>
            </a:r>
          </a:p>
          <a:p>
            <a:pPr marL="88900" indent="-88900">
              <a:buFont typeface="Arial" panose="020B0604020202020204" pitchFamily="34" charset="0"/>
              <a:buChar char="•"/>
            </a:pPr>
            <a:r>
              <a:rPr lang="da-DK" sz="1400"/>
              <a:t>Uddannelse</a:t>
            </a:r>
          </a:p>
          <a:p>
            <a:pPr marL="88900" indent="-88900">
              <a:buFont typeface="Arial" panose="020B0604020202020204" pitchFamily="34" charset="0"/>
              <a:buChar char="•"/>
            </a:pPr>
            <a:r>
              <a:rPr lang="da-DK" sz="1400"/>
              <a:t>Kirke</a:t>
            </a:r>
          </a:p>
          <a:p>
            <a:pPr marL="88900" indent="-88900">
              <a:buFont typeface="Arial" panose="020B0604020202020204" pitchFamily="34" charset="0"/>
              <a:buChar char="•"/>
            </a:pPr>
            <a:r>
              <a:rPr lang="da-DK" sz="1400"/>
              <a:t>Rejser</a:t>
            </a:r>
          </a:p>
          <a:p>
            <a:pPr marL="88900" indent="-88900">
              <a:buFont typeface="Arial" panose="020B0604020202020204" pitchFamily="34" charset="0"/>
              <a:buChar char="•"/>
            </a:pPr>
            <a:r>
              <a:rPr lang="da-DK" sz="1400" err="1"/>
              <a:t>Rel</a:t>
            </a:r>
            <a:r>
              <a:rPr lang="da-DK" sz="1400"/>
              <a:t>. oplevelser</a:t>
            </a:r>
          </a:p>
          <a:p>
            <a:pPr marL="88900" indent="-88900">
              <a:buFont typeface="Arial" panose="020B0604020202020204" pitchFamily="34" charset="0"/>
              <a:buChar char="•"/>
            </a:pPr>
            <a:endParaRPr lang="da-DK" sz="1400"/>
          </a:p>
          <a:p>
            <a:pPr marL="88900" indent="-88900">
              <a:buFont typeface="Arial" panose="020B0604020202020204" pitchFamily="34" charset="0"/>
              <a:buChar char="•"/>
            </a:pPr>
            <a:endParaRPr lang="da-DK" sz="1400"/>
          </a:p>
        </p:txBody>
      </p:sp>
      <p:sp>
        <p:nvSpPr>
          <p:cNvPr id="10" name="Tekstfelt 9">
            <a:extLst>
              <a:ext uri="{FF2B5EF4-FFF2-40B4-BE49-F238E27FC236}">
                <a16:creationId xmlns:a16="http://schemas.microsoft.com/office/drawing/2014/main" id="{B75904A1-EFFF-445D-8BCD-76479D27F809}"/>
              </a:ext>
            </a:extLst>
          </p:cNvPr>
          <p:cNvSpPr txBox="1"/>
          <p:nvPr/>
        </p:nvSpPr>
        <p:spPr>
          <a:xfrm>
            <a:off x="9697452" y="2983326"/>
            <a:ext cx="1884948" cy="1600438"/>
          </a:xfrm>
          <a:prstGeom prst="rect">
            <a:avLst/>
          </a:prstGeom>
          <a:noFill/>
        </p:spPr>
        <p:txBody>
          <a:bodyPr wrap="square" rtlCol="0">
            <a:spAutoFit/>
          </a:bodyPr>
          <a:lstStyle/>
          <a:p>
            <a:pPr algn="ctr"/>
            <a:r>
              <a:rPr lang="da-DK" sz="1400" b="1"/>
              <a:t>Forandring hele livet</a:t>
            </a:r>
          </a:p>
          <a:p>
            <a:pPr marL="88900" indent="-88900">
              <a:buFont typeface="Arial" panose="020B0604020202020204" pitchFamily="34" charset="0"/>
              <a:buChar char="•"/>
            </a:pPr>
            <a:r>
              <a:rPr lang="da-DK" sz="1400"/>
              <a:t>Individuelle forandringer i praksis</a:t>
            </a:r>
          </a:p>
          <a:p>
            <a:pPr marL="88900" indent="-88900">
              <a:buFont typeface="Arial" panose="020B0604020202020204" pitchFamily="34" charset="0"/>
              <a:buChar char="•"/>
            </a:pPr>
            <a:r>
              <a:rPr lang="da-DK" sz="1400"/>
              <a:t>Oftest inden for rammen af medlemskab og tradition</a:t>
            </a:r>
          </a:p>
        </p:txBody>
      </p:sp>
      <p:sp>
        <p:nvSpPr>
          <p:cNvPr id="11" name="Tekstfelt 10">
            <a:extLst>
              <a:ext uri="{FF2B5EF4-FFF2-40B4-BE49-F238E27FC236}">
                <a16:creationId xmlns:a16="http://schemas.microsoft.com/office/drawing/2014/main" id="{51337F7D-D920-4F11-B00C-3AD2F8AD5033}"/>
              </a:ext>
            </a:extLst>
          </p:cNvPr>
          <p:cNvSpPr txBox="1"/>
          <p:nvPr/>
        </p:nvSpPr>
        <p:spPr>
          <a:xfrm>
            <a:off x="1896358" y="2161614"/>
            <a:ext cx="1562864" cy="307777"/>
          </a:xfrm>
          <a:prstGeom prst="rect">
            <a:avLst/>
          </a:prstGeom>
          <a:noFill/>
        </p:spPr>
        <p:txBody>
          <a:bodyPr wrap="none" rtlCol="0">
            <a:spAutoFit/>
          </a:bodyPr>
          <a:lstStyle/>
          <a:p>
            <a:r>
              <a:rPr lang="da-DK" sz="1400" b="1">
                <a:solidFill>
                  <a:schemeClr val="bg1">
                    <a:lumMod val="50000"/>
                  </a:schemeClr>
                </a:solidFill>
              </a:rPr>
              <a:t>Barndom/ungdom</a:t>
            </a:r>
          </a:p>
        </p:txBody>
      </p:sp>
      <p:sp>
        <p:nvSpPr>
          <p:cNvPr id="12" name="Tekstfelt 11">
            <a:extLst>
              <a:ext uri="{FF2B5EF4-FFF2-40B4-BE49-F238E27FC236}">
                <a16:creationId xmlns:a16="http://schemas.microsoft.com/office/drawing/2014/main" id="{936607B4-E1F2-4DDD-AD4C-081C1A4FF913}"/>
              </a:ext>
            </a:extLst>
          </p:cNvPr>
          <p:cNvSpPr txBox="1"/>
          <p:nvPr/>
        </p:nvSpPr>
        <p:spPr>
          <a:xfrm>
            <a:off x="6452317" y="2161614"/>
            <a:ext cx="1593385" cy="307777"/>
          </a:xfrm>
          <a:prstGeom prst="rect">
            <a:avLst/>
          </a:prstGeom>
          <a:noFill/>
        </p:spPr>
        <p:txBody>
          <a:bodyPr wrap="none" rtlCol="0">
            <a:spAutoFit/>
          </a:bodyPr>
          <a:lstStyle/>
          <a:p>
            <a:r>
              <a:rPr lang="da-DK" sz="1400" b="1">
                <a:solidFill>
                  <a:schemeClr val="bg1">
                    <a:lumMod val="50000"/>
                  </a:schemeClr>
                </a:solidFill>
              </a:rPr>
              <a:t>Ungdom/voksenliv</a:t>
            </a:r>
          </a:p>
        </p:txBody>
      </p:sp>
    </p:spTree>
    <p:extLst>
      <p:ext uri="{BB962C8B-B14F-4D97-AF65-F5344CB8AC3E}">
        <p14:creationId xmlns:p14="http://schemas.microsoft.com/office/powerpoint/2010/main" val="15786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46A6C-B2B3-CB68-D534-82A083D48C3A}"/>
              </a:ext>
            </a:extLst>
          </p:cNvPr>
          <p:cNvSpPr>
            <a:spLocks noGrp="1"/>
          </p:cNvSpPr>
          <p:nvPr>
            <p:ph type="title"/>
          </p:nvPr>
        </p:nvSpPr>
        <p:spPr/>
        <p:txBody>
          <a:bodyPr/>
          <a:lstStyle/>
          <a:p>
            <a:r>
              <a:rPr lang="da-DK" dirty="0"/>
              <a:t>Sang</a:t>
            </a:r>
          </a:p>
        </p:txBody>
      </p:sp>
      <p:sp>
        <p:nvSpPr>
          <p:cNvPr id="3" name="Pladsholder til indhold 2">
            <a:extLst>
              <a:ext uri="{FF2B5EF4-FFF2-40B4-BE49-F238E27FC236}">
                <a16:creationId xmlns:a16="http://schemas.microsoft.com/office/drawing/2014/main" id="{D9431838-4D15-7A4E-22D9-05D353329C28}"/>
              </a:ext>
            </a:extLst>
          </p:cNvPr>
          <p:cNvSpPr>
            <a:spLocks noGrp="1"/>
          </p:cNvSpPr>
          <p:nvPr>
            <p:ph idx="1"/>
          </p:nvPr>
        </p:nvSpPr>
        <p:spPr>
          <a:xfrm>
            <a:off x="609600" y="2022795"/>
            <a:ext cx="4017264" cy="4100342"/>
          </a:xfrm>
        </p:spPr>
        <p:txBody>
          <a:bodyPr>
            <a:normAutofit/>
          </a:bodyPr>
          <a:lstStyle/>
          <a:p>
            <a:r>
              <a:rPr lang="da-DK" sz="1800" dirty="0"/>
              <a:t>Vi synger </a:t>
            </a:r>
            <a:r>
              <a:rPr lang="da-DK" sz="1800" i="1" dirty="0"/>
              <a:t>Et hus at komme til </a:t>
            </a:r>
            <a:r>
              <a:rPr lang="da-DK" sz="1800" dirty="0"/>
              <a:t>nr. 71 i Højskolesangbogen (19. udg.)</a:t>
            </a:r>
          </a:p>
          <a:p>
            <a:r>
              <a:rPr lang="da-DK" sz="1800" i="1" dirty="0"/>
              <a:t>Den blå anemone</a:t>
            </a:r>
          </a:p>
        </p:txBody>
      </p:sp>
      <p:pic>
        <p:nvPicPr>
          <p:cNvPr id="6" name="Billede 5">
            <a:extLst>
              <a:ext uri="{FF2B5EF4-FFF2-40B4-BE49-F238E27FC236}">
                <a16:creationId xmlns:a16="http://schemas.microsoft.com/office/drawing/2014/main" id="{CFC63256-2366-4A5A-0B93-87793420F07B}"/>
              </a:ext>
            </a:extLst>
          </p:cNvPr>
          <p:cNvPicPr>
            <a:picLocks noChangeAspect="1"/>
          </p:cNvPicPr>
          <p:nvPr/>
        </p:nvPicPr>
        <p:blipFill>
          <a:blip r:embed="rId2"/>
          <a:stretch>
            <a:fillRect/>
          </a:stretch>
        </p:blipFill>
        <p:spPr>
          <a:xfrm>
            <a:off x="5044581" y="2022795"/>
            <a:ext cx="6537819" cy="3677523"/>
          </a:xfrm>
          <a:prstGeom prst="rect">
            <a:avLst/>
          </a:prstGeom>
        </p:spPr>
      </p:pic>
      <p:sp>
        <p:nvSpPr>
          <p:cNvPr id="7" name="Tekstfelt 6">
            <a:extLst>
              <a:ext uri="{FF2B5EF4-FFF2-40B4-BE49-F238E27FC236}">
                <a16:creationId xmlns:a16="http://schemas.microsoft.com/office/drawing/2014/main" id="{EE365510-2F64-5FD5-C9A7-3183FDDF5166}"/>
              </a:ext>
            </a:extLst>
          </p:cNvPr>
          <p:cNvSpPr txBox="1"/>
          <p:nvPr/>
        </p:nvSpPr>
        <p:spPr>
          <a:xfrm>
            <a:off x="8422547" y="6400800"/>
            <a:ext cx="3248005" cy="246221"/>
          </a:xfrm>
          <a:prstGeom prst="rect">
            <a:avLst/>
          </a:prstGeom>
          <a:noFill/>
        </p:spPr>
        <p:txBody>
          <a:bodyPr wrap="none" rtlCol="0">
            <a:spAutoFit/>
          </a:bodyPr>
          <a:lstStyle/>
          <a:p>
            <a:r>
              <a:rPr lang="da-DK" sz="1000" dirty="0"/>
              <a:t>Billede: fugle på elledninger – gratis billede fra Pixabay.com</a:t>
            </a:r>
          </a:p>
        </p:txBody>
      </p:sp>
    </p:spTree>
    <p:extLst>
      <p:ext uri="{BB962C8B-B14F-4D97-AF65-F5344CB8AC3E}">
        <p14:creationId xmlns:p14="http://schemas.microsoft.com/office/powerpoint/2010/main" val="33670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13AB7-3D40-4C2C-860D-590E29DBD06B}"/>
              </a:ext>
            </a:extLst>
          </p:cNvPr>
          <p:cNvSpPr>
            <a:spLocks noGrp="1"/>
          </p:cNvSpPr>
          <p:nvPr>
            <p:ph type="title"/>
          </p:nvPr>
        </p:nvSpPr>
        <p:spPr/>
        <p:txBody>
          <a:bodyPr/>
          <a:lstStyle/>
          <a:p>
            <a:r>
              <a:rPr lang="da-DK" dirty="0"/>
              <a:t>Gudstjenesten som budbringer</a:t>
            </a:r>
          </a:p>
        </p:txBody>
      </p:sp>
      <p:sp>
        <p:nvSpPr>
          <p:cNvPr id="4" name="Tekstfelt 3">
            <a:extLst>
              <a:ext uri="{FF2B5EF4-FFF2-40B4-BE49-F238E27FC236}">
                <a16:creationId xmlns:a16="http://schemas.microsoft.com/office/drawing/2014/main" id="{810307B9-7781-3E47-B3E7-A386A0EA073C}"/>
              </a:ext>
            </a:extLst>
          </p:cNvPr>
          <p:cNvSpPr txBox="1"/>
          <p:nvPr/>
        </p:nvSpPr>
        <p:spPr>
          <a:xfrm>
            <a:off x="7275266" y="6363418"/>
            <a:ext cx="4481455" cy="246221"/>
          </a:xfrm>
          <a:prstGeom prst="rect">
            <a:avLst/>
          </a:prstGeom>
          <a:noFill/>
        </p:spPr>
        <p:txBody>
          <a:bodyPr wrap="square" rtlCol="0">
            <a:spAutoFit/>
          </a:bodyPr>
          <a:lstStyle/>
          <a:p>
            <a:r>
              <a:rPr lang="da-DK" sz="1000" dirty="0"/>
              <a:t>Foto: Statue af Jesu opstandelse af Bertel Thorvaldsen, Vor Frue Kirke, København</a:t>
            </a:r>
          </a:p>
        </p:txBody>
      </p:sp>
      <p:pic>
        <p:nvPicPr>
          <p:cNvPr id="6" name="Billede 5">
            <a:extLst>
              <a:ext uri="{FF2B5EF4-FFF2-40B4-BE49-F238E27FC236}">
                <a16:creationId xmlns:a16="http://schemas.microsoft.com/office/drawing/2014/main" id="{06D3805D-B3B0-0AE3-7899-B429F1375704}"/>
              </a:ext>
            </a:extLst>
          </p:cNvPr>
          <p:cNvPicPr>
            <a:picLocks noChangeAspect="1"/>
          </p:cNvPicPr>
          <p:nvPr/>
        </p:nvPicPr>
        <p:blipFill>
          <a:blip r:embed="rId2"/>
          <a:stretch>
            <a:fillRect/>
          </a:stretch>
        </p:blipFill>
        <p:spPr>
          <a:xfrm>
            <a:off x="7452361" y="1576890"/>
            <a:ext cx="3981450" cy="4458818"/>
          </a:xfrm>
          <a:prstGeom prst="rect">
            <a:avLst/>
          </a:prstGeom>
        </p:spPr>
      </p:pic>
      <p:sp>
        <p:nvSpPr>
          <p:cNvPr id="5" name="Rektangel 4">
            <a:extLst>
              <a:ext uri="{FF2B5EF4-FFF2-40B4-BE49-F238E27FC236}">
                <a16:creationId xmlns:a16="http://schemas.microsoft.com/office/drawing/2014/main" id="{02989F2F-21A6-DB56-02F9-70D6A682E909}"/>
              </a:ext>
            </a:extLst>
          </p:cNvPr>
          <p:cNvSpPr/>
          <p:nvPr/>
        </p:nvSpPr>
        <p:spPr>
          <a:xfrm>
            <a:off x="1090476" y="2301693"/>
            <a:ext cx="4893276" cy="2698611"/>
          </a:xfrm>
          <a:prstGeom prst="rect">
            <a:avLst/>
          </a:prstGeom>
          <a:solidFill>
            <a:schemeClr val="accent2">
              <a:lumMod val="20000"/>
              <a:lumOff val="8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sz="1400" b="1" dirty="0">
                <a:solidFill>
                  <a:schemeClr val="tx1"/>
                </a:solidFill>
              </a:rPr>
              <a:t>Citat</a:t>
            </a:r>
          </a:p>
          <a:p>
            <a:endParaRPr lang="da-DK" sz="1100" dirty="0">
              <a:solidFill>
                <a:schemeClr val="tx1"/>
              </a:solidFill>
            </a:endParaRPr>
          </a:p>
          <a:p>
            <a:r>
              <a:rPr lang="da-DK" sz="1100" i="1" dirty="0">
                <a:solidFill>
                  <a:schemeClr val="tx1"/>
                </a:solidFill>
              </a:rPr>
              <a:t>Om besøg i kirke til påske på en ferie i Sydeuropa:</a:t>
            </a:r>
          </a:p>
          <a:p>
            <a:endParaRPr lang="da-DK" sz="1100" i="1" dirty="0">
              <a:solidFill>
                <a:schemeClr val="tx1"/>
              </a:solidFill>
            </a:endParaRPr>
          </a:p>
          <a:p>
            <a:r>
              <a:rPr lang="da-DK" sz="1100" i="1" dirty="0">
                <a:solidFill>
                  <a:schemeClr val="tx1"/>
                </a:solidFill>
              </a:rPr>
              <a:t>”Og så sagde det inden i mig, nu er alt håb ude [...] Og når alt håb er ude, så dør vi, altså så går det galt. Og det gjorde et stort indtryk på mig [...] Altså han blev indhyllet, og alle lys blev slukket”. </a:t>
            </a:r>
          </a:p>
          <a:p>
            <a:endParaRPr lang="da-DK" sz="1100" i="1" dirty="0">
              <a:solidFill>
                <a:schemeClr val="tx1"/>
              </a:solidFill>
            </a:endParaRPr>
          </a:p>
          <a:p>
            <a:r>
              <a:rPr lang="da-DK" sz="1100" i="1" dirty="0">
                <a:solidFill>
                  <a:schemeClr val="tx1"/>
                </a:solidFill>
              </a:rPr>
              <a:t>Interviewer: ”Ja, så det blev ligesom mørkt, altså?” </a:t>
            </a:r>
          </a:p>
          <a:p>
            <a:endParaRPr lang="da-DK" sz="1100" i="1" dirty="0">
              <a:solidFill>
                <a:schemeClr val="tx1"/>
              </a:solidFill>
            </a:endParaRPr>
          </a:p>
          <a:p>
            <a:r>
              <a:rPr lang="da-DK" sz="1100" i="1" dirty="0">
                <a:solidFill>
                  <a:schemeClr val="tx1"/>
                </a:solidFill>
              </a:rPr>
              <a:t>”Jamen det kan jo nærmest ikke gøres i den der, hvad hedder den nu, den kirke dernede. Der kan jo nærmest ikke blive mørkt. Men ja, nu går vi hjem, alt er væk, alt er ødelagt. Altså, når det kommer til stykket, så er det vel langfredag vi taler om, når det kommer til stykket, ikke? Så det gjorde stort indtryk på mig. [...] Og så kom jeg hjem om søndagen, og så gik jeg i kirke om mandagen”. </a:t>
            </a:r>
          </a:p>
        </p:txBody>
      </p:sp>
    </p:spTree>
    <p:extLst>
      <p:ext uri="{BB962C8B-B14F-4D97-AF65-F5344CB8AC3E}">
        <p14:creationId xmlns:p14="http://schemas.microsoft.com/office/powerpoint/2010/main" val="335786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E9F63-356D-7BD9-B6F5-FE50CF63AB8E}"/>
              </a:ext>
            </a:extLst>
          </p:cNvPr>
          <p:cNvSpPr>
            <a:spLocks noGrp="1"/>
          </p:cNvSpPr>
          <p:nvPr>
            <p:ph type="title"/>
          </p:nvPr>
        </p:nvSpPr>
        <p:spPr/>
        <p:txBody>
          <a:bodyPr/>
          <a:lstStyle/>
          <a:p>
            <a:endParaRPr lang="da-DK"/>
          </a:p>
        </p:txBody>
      </p:sp>
      <p:pic>
        <p:nvPicPr>
          <p:cNvPr id="6" name="Pladsholder til indhold 5">
            <a:extLst>
              <a:ext uri="{FF2B5EF4-FFF2-40B4-BE49-F238E27FC236}">
                <a16:creationId xmlns:a16="http://schemas.microsoft.com/office/drawing/2014/main" id="{FAD61603-52B5-A090-3AE0-EE09FCA103A8}"/>
              </a:ext>
            </a:extLst>
          </p:cNvPr>
          <p:cNvPicPr>
            <a:picLocks noGrp="1" noChangeAspect="1"/>
          </p:cNvPicPr>
          <p:nvPr>
            <p:ph sz="half" idx="1"/>
          </p:nvPr>
        </p:nvPicPr>
        <p:blipFill>
          <a:blip r:embed="rId2"/>
          <a:stretch>
            <a:fillRect/>
          </a:stretch>
        </p:blipFill>
        <p:spPr>
          <a:xfrm>
            <a:off x="0" y="-1021"/>
            <a:ext cx="12192000" cy="6851370"/>
          </a:xfrm>
        </p:spPr>
      </p:pic>
      <p:sp>
        <p:nvSpPr>
          <p:cNvPr id="4" name="Pladsholder til indhold 3">
            <a:extLst>
              <a:ext uri="{FF2B5EF4-FFF2-40B4-BE49-F238E27FC236}">
                <a16:creationId xmlns:a16="http://schemas.microsoft.com/office/drawing/2014/main" id="{613424AA-0B98-E7A1-0206-7E9219E05A4C}"/>
              </a:ext>
            </a:extLst>
          </p:cNvPr>
          <p:cNvSpPr>
            <a:spLocks noGrp="1"/>
          </p:cNvSpPr>
          <p:nvPr>
            <p:ph sz="half" idx="2"/>
          </p:nvPr>
        </p:nvSpPr>
        <p:spPr>
          <a:xfrm>
            <a:off x="2986143" y="1986123"/>
            <a:ext cx="6219714" cy="1249960"/>
          </a:xfrm>
        </p:spPr>
        <p:txBody>
          <a:bodyPr>
            <a:noAutofit/>
          </a:bodyPr>
          <a:lstStyle/>
          <a:p>
            <a:pPr marL="0" indent="0">
              <a:buNone/>
            </a:pPr>
            <a:r>
              <a:rPr lang="da-DK" sz="8800" b="1" dirty="0">
                <a:solidFill>
                  <a:schemeClr val="bg1"/>
                </a:solidFill>
              </a:rPr>
              <a:t>AFTENSMAD</a:t>
            </a:r>
          </a:p>
        </p:txBody>
      </p:sp>
      <p:sp>
        <p:nvSpPr>
          <p:cNvPr id="7" name="Tekstfelt 6">
            <a:extLst>
              <a:ext uri="{FF2B5EF4-FFF2-40B4-BE49-F238E27FC236}">
                <a16:creationId xmlns:a16="http://schemas.microsoft.com/office/drawing/2014/main" id="{F6A52B50-0AB8-966E-BDA9-33613A4A52FD}"/>
              </a:ext>
            </a:extLst>
          </p:cNvPr>
          <p:cNvSpPr txBox="1"/>
          <p:nvPr/>
        </p:nvSpPr>
        <p:spPr>
          <a:xfrm>
            <a:off x="8606825" y="6393180"/>
            <a:ext cx="2908168" cy="246221"/>
          </a:xfrm>
          <a:prstGeom prst="rect">
            <a:avLst/>
          </a:prstGeom>
          <a:noFill/>
        </p:spPr>
        <p:txBody>
          <a:bodyPr wrap="none" rtlCol="0">
            <a:spAutoFit/>
          </a:bodyPr>
          <a:lstStyle/>
          <a:p>
            <a:r>
              <a:rPr lang="da-DK" sz="1000" dirty="0">
                <a:solidFill>
                  <a:schemeClr val="bg1"/>
                </a:solidFill>
              </a:rPr>
              <a:t>Billede: mad på bord – gratis billede fra Pixabay.com</a:t>
            </a:r>
          </a:p>
        </p:txBody>
      </p:sp>
    </p:spTree>
    <p:extLst>
      <p:ext uri="{BB962C8B-B14F-4D97-AF65-F5344CB8AC3E}">
        <p14:creationId xmlns:p14="http://schemas.microsoft.com/office/powerpoint/2010/main" val="79205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BDAB9-C8DD-7261-4216-E36BF0E2BF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DF19A2-02F0-15FE-30FA-8C3B2290C0A5}"/>
              </a:ext>
            </a:extLst>
          </p:cNvPr>
          <p:cNvSpPr>
            <a:spLocks noGrp="1"/>
          </p:cNvSpPr>
          <p:nvPr>
            <p:ph type="title"/>
          </p:nvPr>
        </p:nvSpPr>
        <p:spPr/>
        <p:txBody>
          <a:bodyPr/>
          <a:lstStyle/>
          <a:p>
            <a:r>
              <a:rPr lang="da-DK" dirty="0"/>
              <a:t>Sang -</a:t>
            </a:r>
            <a:r>
              <a:rPr lang="da-DK" sz="3200" i="1" dirty="0"/>
              <a:t> Et hus at komme til</a:t>
            </a:r>
            <a:endParaRPr lang="da-DK" dirty="0"/>
          </a:p>
        </p:txBody>
      </p:sp>
      <p:sp>
        <p:nvSpPr>
          <p:cNvPr id="3" name="Pladsholder til indhold 2">
            <a:extLst>
              <a:ext uri="{FF2B5EF4-FFF2-40B4-BE49-F238E27FC236}">
                <a16:creationId xmlns:a16="http://schemas.microsoft.com/office/drawing/2014/main" id="{D3330A02-A1F6-4DF8-8B49-04F800EF5354}"/>
              </a:ext>
            </a:extLst>
          </p:cNvPr>
          <p:cNvSpPr>
            <a:spLocks noGrp="1"/>
          </p:cNvSpPr>
          <p:nvPr>
            <p:ph idx="1"/>
          </p:nvPr>
        </p:nvSpPr>
        <p:spPr>
          <a:xfrm>
            <a:off x="609599" y="2022795"/>
            <a:ext cx="10802471" cy="4100342"/>
          </a:xfrm>
        </p:spPr>
        <p:txBody>
          <a:bodyPr>
            <a:normAutofit/>
          </a:bodyPr>
          <a:lstStyle/>
          <a:p>
            <a:pPr marL="0" indent="0" algn="l">
              <a:buNone/>
            </a:pPr>
            <a:r>
              <a:rPr lang="da-DK" sz="3600" b="0" i="0" dirty="0">
                <a:solidFill>
                  <a:srgbClr val="252525"/>
                </a:solidFill>
                <a:effectLst/>
                <a:latin typeface="Inter"/>
              </a:rPr>
              <a:t>1. Et hus at komme til,</a:t>
            </a:r>
            <a:br>
              <a:rPr lang="da-DK" sz="3600" b="0" i="0" dirty="0">
                <a:solidFill>
                  <a:srgbClr val="252525"/>
                </a:solidFill>
                <a:effectLst/>
                <a:latin typeface="Inter"/>
              </a:rPr>
            </a:br>
            <a:r>
              <a:rPr lang="da-DK" sz="3600" b="0" i="0" dirty="0">
                <a:solidFill>
                  <a:srgbClr val="252525"/>
                </a:solidFill>
                <a:effectLst/>
                <a:latin typeface="Inter"/>
              </a:rPr>
              <a:t>velkommen her du være vil.</a:t>
            </a:r>
            <a:br>
              <a:rPr lang="da-DK" sz="3600" b="0" i="0" dirty="0">
                <a:solidFill>
                  <a:srgbClr val="252525"/>
                </a:solidFill>
                <a:effectLst/>
                <a:latin typeface="Inter"/>
              </a:rPr>
            </a:br>
            <a:r>
              <a:rPr lang="da-DK" sz="3600" b="0" i="0" dirty="0">
                <a:solidFill>
                  <a:srgbClr val="252525"/>
                </a:solidFill>
                <a:effectLst/>
                <a:latin typeface="Inter"/>
              </a:rPr>
              <a:t>Bygget af sten, af ånd og krop,</a:t>
            </a:r>
            <a:br>
              <a:rPr lang="da-DK" sz="3600" b="0" i="0" dirty="0">
                <a:solidFill>
                  <a:srgbClr val="252525"/>
                </a:solidFill>
                <a:effectLst/>
                <a:latin typeface="Inter"/>
              </a:rPr>
            </a:br>
            <a:r>
              <a:rPr lang="da-DK" sz="3600" b="0" i="0" dirty="0">
                <a:solidFill>
                  <a:srgbClr val="252525"/>
                </a:solidFill>
                <a:effectLst/>
                <a:latin typeface="Inter"/>
              </a:rPr>
              <a:t>rejser sig op,</a:t>
            </a:r>
            <a:br>
              <a:rPr lang="da-DK" sz="3600" b="0" i="0" dirty="0">
                <a:solidFill>
                  <a:srgbClr val="252525"/>
                </a:solidFill>
                <a:effectLst/>
                <a:latin typeface="Inter"/>
              </a:rPr>
            </a:br>
            <a:r>
              <a:rPr lang="da-DK" sz="3600" b="0" i="0" dirty="0">
                <a:solidFill>
                  <a:srgbClr val="252525"/>
                </a:solidFill>
                <a:effectLst/>
                <a:latin typeface="Inter"/>
              </a:rPr>
              <a:t>solid, urokkelig,</a:t>
            </a:r>
            <a:br>
              <a:rPr lang="da-DK" sz="3600" b="0" i="0" dirty="0">
                <a:solidFill>
                  <a:srgbClr val="252525"/>
                </a:solidFill>
                <a:effectLst/>
                <a:latin typeface="Inter"/>
              </a:rPr>
            </a:br>
            <a:r>
              <a:rPr lang="da-DK" sz="3600" b="0" i="0" dirty="0">
                <a:solidFill>
                  <a:srgbClr val="252525"/>
                </a:solidFill>
                <a:effectLst/>
                <a:latin typeface="Inter"/>
              </a:rPr>
              <a:t>et hus du trygt kan høre hjemme i.</a:t>
            </a:r>
          </a:p>
          <a:p>
            <a:pPr marL="0" indent="0" algn="l">
              <a:buNone/>
            </a:pPr>
            <a:br>
              <a:rPr lang="da-DK" sz="1200" b="0" i="0" dirty="0">
                <a:solidFill>
                  <a:srgbClr val="252525"/>
                </a:solidFill>
                <a:effectLst/>
                <a:latin typeface="Inter"/>
              </a:rPr>
            </a:br>
            <a:endParaRPr lang="da-DK" sz="1800" dirty="0"/>
          </a:p>
        </p:txBody>
      </p:sp>
      <p:sp>
        <p:nvSpPr>
          <p:cNvPr id="7" name="Tekstfelt 6">
            <a:extLst>
              <a:ext uri="{FF2B5EF4-FFF2-40B4-BE49-F238E27FC236}">
                <a16:creationId xmlns:a16="http://schemas.microsoft.com/office/drawing/2014/main" id="{8E37DD9D-C0C1-72C2-1CC4-9DA9011F9005}"/>
              </a:ext>
            </a:extLst>
          </p:cNvPr>
          <p:cNvSpPr txBox="1"/>
          <p:nvPr/>
        </p:nvSpPr>
        <p:spPr>
          <a:xfrm>
            <a:off x="8422547" y="6400800"/>
            <a:ext cx="3248005" cy="246221"/>
          </a:xfrm>
          <a:prstGeom prst="rect">
            <a:avLst/>
          </a:prstGeom>
          <a:noFill/>
        </p:spPr>
        <p:txBody>
          <a:bodyPr wrap="none" rtlCol="0">
            <a:spAutoFit/>
          </a:bodyPr>
          <a:lstStyle/>
          <a:p>
            <a:r>
              <a:rPr lang="da-DK" sz="1000" dirty="0"/>
              <a:t>Billede: fugle på elledninger – gratis billede fra Pixabay.com</a:t>
            </a:r>
          </a:p>
        </p:txBody>
      </p:sp>
    </p:spTree>
    <p:extLst>
      <p:ext uri="{BB962C8B-B14F-4D97-AF65-F5344CB8AC3E}">
        <p14:creationId xmlns:p14="http://schemas.microsoft.com/office/powerpoint/2010/main" val="126898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08DFB-E2AB-E768-6896-4595BE13EA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E4A789-8153-80E4-FDA4-3ABA6914BB35}"/>
              </a:ext>
            </a:extLst>
          </p:cNvPr>
          <p:cNvSpPr>
            <a:spLocks noGrp="1"/>
          </p:cNvSpPr>
          <p:nvPr>
            <p:ph type="title"/>
          </p:nvPr>
        </p:nvSpPr>
        <p:spPr/>
        <p:txBody>
          <a:bodyPr/>
          <a:lstStyle/>
          <a:p>
            <a:r>
              <a:rPr lang="da-DK" dirty="0"/>
              <a:t>Sang -</a:t>
            </a:r>
            <a:r>
              <a:rPr lang="da-DK" sz="3200" i="1" dirty="0"/>
              <a:t> Et hus at komme til</a:t>
            </a:r>
            <a:endParaRPr lang="da-DK" dirty="0"/>
          </a:p>
        </p:txBody>
      </p:sp>
      <p:sp>
        <p:nvSpPr>
          <p:cNvPr id="3" name="Pladsholder til indhold 2">
            <a:extLst>
              <a:ext uri="{FF2B5EF4-FFF2-40B4-BE49-F238E27FC236}">
                <a16:creationId xmlns:a16="http://schemas.microsoft.com/office/drawing/2014/main" id="{7CB0E5D4-8C06-EE8E-4141-46C7EBC1C71C}"/>
              </a:ext>
            </a:extLst>
          </p:cNvPr>
          <p:cNvSpPr>
            <a:spLocks noGrp="1"/>
          </p:cNvSpPr>
          <p:nvPr>
            <p:ph idx="1"/>
          </p:nvPr>
        </p:nvSpPr>
        <p:spPr>
          <a:xfrm>
            <a:off x="609599" y="2022795"/>
            <a:ext cx="10802471" cy="4100342"/>
          </a:xfrm>
        </p:spPr>
        <p:txBody>
          <a:bodyPr>
            <a:normAutofit/>
          </a:bodyPr>
          <a:lstStyle/>
          <a:p>
            <a:pPr marL="0" indent="0" algn="l">
              <a:buNone/>
            </a:pPr>
            <a:r>
              <a:rPr lang="da-DK" sz="3600" b="0" i="0" dirty="0">
                <a:solidFill>
                  <a:srgbClr val="252525"/>
                </a:solidFill>
                <a:effectLst/>
                <a:latin typeface="Inter"/>
              </a:rPr>
              <a:t>2. Et hus at komme til,</a:t>
            </a:r>
            <a:br>
              <a:rPr lang="da-DK" sz="3600" b="0" i="0" dirty="0">
                <a:solidFill>
                  <a:srgbClr val="252525"/>
                </a:solidFill>
                <a:effectLst/>
                <a:latin typeface="Inter"/>
              </a:rPr>
            </a:br>
            <a:r>
              <a:rPr lang="da-DK" sz="3600" b="0" i="0" dirty="0">
                <a:solidFill>
                  <a:srgbClr val="252525"/>
                </a:solidFill>
                <a:effectLst/>
                <a:latin typeface="Inter"/>
              </a:rPr>
              <a:t>velkommen her du være vil.</a:t>
            </a:r>
            <a:br>
              <a:rPr lang="da-DK" sz="3600" b="0" i="0" dirty="0">
                <a:solidFill>
                  <a:srgbClr val="252525"/>
                </a:solidFill>
                <a:effectLst/>
                <a:latin typeface="Inter"/>
              </a:rPr>
            </a:br>
            <a:r>
              <a:rPr lang="da-DK" sz="3600" b="0" i="0" dirty="0">
                <a:solidFill>
                  <a:srgbClr val="252525"/>
                </a:solidFill>
                <a:effectLst/>
                <a:latin typeface="Inter"/>
              </a:rPr>
              <a:t>Et hus, hvor kærlighedens bud</a:t>
            </a:r>
            <a:br>
              <a:rPr lang="da-DK" sz="3600" b="0" i="0" dirty="0">
                <a:solidFill>
                  <a:srgbClr val="252525"/>
                </a:solidFill>
                <a:effectLst/>
                <a:latin typeface="Inter"/>
              </a:rPr>
            </a:br>
            <a:r>
              <a:rPr lang="da-DK" sz="3600" b="0" i="0" dirty="0">
                <a:solidFill>
                  <a:srgbClr val="252525"/>
                </a:solidFill>
                <a:effectLst/>
                <a:latin typeface="Inter"/>
              </a:rPr>
              <a:t>folder sig ud,</a:t>
            </a:r>
            <a:br>
              <a:rPr lang="da-DK" sz="3600" b="0" i="0" dirty="0">
                <a:solidFill>
                  <a:srgbClr val="252525"/>
                </a:solidFill>
                <a:effectLst/>
                <a:latin typeface="Inter"/>
              </a:rPr>
            </a:br>
            <a:r>
              <a:rPr lang="da-DK" sz="3600" b="0" i="0" dirty="0">
                <a:solidFill>
                  <a:srgbClr val="252525"/>
                </a:solidFill>
                <a:effectLst/>
                <a:latin typeface="Inter"/>
              </a:rPr>
              <a:t>hvor mismod mødes af</a:t>
            </a:r>
            <a:br>
              <a:rPr lang="da-DK" sz="3600" b="0" i="0" dirty="0">
                <a:solidFill>
                  <a:srgbClr val="252525"/>
                </a:solidFill>
                <a:effectLst/>
                <a:latin typeface="Inter"/>
              </a:rPr>
            </a:br>
            <a:r>
              <a:rPr lang="da-DK" sz="3600" b="0" i="0" dirty="0">
                <a:solidFill>
                  <a:srgbClr val="252525"/>
                </a:solidFill>
                <a:effectLst/>
                <a:latin typeface="Inter"/>
              </a:rPr>
              <a:t>Guds løfte om at bære dig hver dag</a:t>
            </a:r>
          </a:p>
        </p:txBody>
      </p:sp>
      <p:sp>
        <p:nvSpPr>
          <p:cNvPr id="7" name="Tekstfelt 6">
            <a:extLst>
              <a:ext uri="{FF2B5EF4-FFF2-40B4-BE49-F238E27FC236}">
                <a16:creationId xmlns:a16="http://schemas.microsoft.com/office/drawing/2014/main" id="{17F2448F-D950-2CFA-2316-ACC05780CB24}"/>
              </a:ext>
            </a:extLst>
          </p:cNvPr>
          <p:cNvSpPr txBox="1"/>
          <p:nvPr/>
        </p:nvSpPr>
        <p:spPr>
          <a:xfrm>
            <a:off x="8422547" y="6400800"/>
            <a:ext cx="3248005" cy="246221"/>
          </a:xfrm>
          <a:prstGeom prst="rect">
            <a:avLst/>
          </a:prstGeom>
          <a:noFill/>
        </p:spPr>
        <p:txBody>
          <a:bodyPr wrap="none" rtlCol="0">
            <a:spAutoFit/>
          </a:bodyPr>
          <a:lstStyle/>
          <a:p>
            <a:r>
              <a:rPr lang="da-DK" sz="1000" dirty="0"/>
              <a:t>Billede: fugle på elledninger – gratis billede fra Pixabay.com</a:t>
            </a:r>
          </a:p>
        </p:txBody>
      </p:sp>
    </p:spTree>
    <p:extLst>
      <p:ext uri="{BB962C8B-B14F-4D97-AF65-F5344CB8AC3E}">
        <p14:creationId xmlns:p14="http://schemas.microsoft.com/office/powerpoint/2010/main" val="349551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27BE-97F4-9ECD-77DC-9A53FFF587E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CFC894-EBC3-0192-7EDB-334CBAFD700D}"/>
              </a:ext>
            </a:extLst>
          </p:cNvPr>
          <p:cNvSpPr>
            <a:spLocks noGrp="1"/>
          </p:cNvSpPr>
          <p:nvPr>
            <p:ph type="title"/>
          </p:nvPr>
        </p:nvSpPr>
        <p:spPr/>
        <p:txBody>
          <a:bodyPr/>
          <a:lstStyle/>
          <a:p>
            <a:r>
              <a:rPr lang="da-DK" dirty="0"/>
              <a:t>Sang -</a:t>
            </a:r>
            <a:r>
              <a:rPr lang="da-DK" sz="3200" i="1" dirty="0"/>
              <a:t> Et hus at komme til</a:t>
            </a:r>
            <a:endParaRPr lang="da-DK" dirty="0"/>
          </a:p>
        </p:txBody>
      </p:sp>
      <p:sp>
        <p:nvSpPr>
          <p:cNvPr id="3" name="Pladsholder til indhold 2">
            <a:extLst>
              <a:ext uri="{FF2B5EF4-FFF2-40B4-BE49-F238E27FC236}">
                <a16:creationId xmlns:a16="http://schemas.microsoft.com/office/drawing/2014/main" id="{9FF040EB-8CB3-CDAB-5AE7-4475A85B1385}"/>
              </a:ext>
            </a:extLst>
          </p:cNvPr>
          <p:cNvSpPr>
            <a:spLocks noGrp="1"/>
          </p:cNvSpPr>
          <p:nvPr>
            <p:ph idx="1"/>
          </p:nvPr>
        </p:nvSpPr>
        <p:spPr>
          <a:xfrm>
            <a:off x="609599" y="2022795"/>
            <a:ext cx="10802471" cy="4100342"/>
          </a:xfrm>
        </p:spPr>
        <p:txBody>
          <a:bodyPr>
            <a:normAutofit/>
          </a:bodyPr>
          <a:lstStyle/>
          <a:p>
            <a:pPr marL="0" indent="0" algn="l">
              <a:buNone/>
            </a:pPr>
            <a:r>
              <a:rPr lang="da-DK" sz="3200" b="0" i="0" dirty="0">
                <a:solidFill>
                  <a:srgbClr val="252525"/>
                </a:solidFill>
                <a:effectLst/>
                <a:latin typeface="Inter"/>
              </a:rPr>
              <a:t>3. Et hus at komme til,</a:t>
            </a:r>
            <a:br>
              <a:rPr lang="da-DK" sz="3200" b="0" i="0" dirty="0">
                <a:solidFill>
                  <a:srgbClr val="252525"/>
                </a:solidFill>
                <a:effectLst/>
                <a:latin typeface="Inter"/>
              </a:rPr>
            </a:br>
            <a:r>
              <a:rPr lang="da-DK" sz="3200" b="0" i="0" dirty="0">
                <a:solidFill>
                  <a:srgbClr val="252525"/>
                </a:solidFill>
                <a:effectLst/>
                <a:latin typeface="Inter"/>
              </a:rPr>
              <a:t>velkommen her du være vil.</a:t>
            </a:r>
            <a:br>
              <a:rPr lang="da-DK" sz="3200" b="0" i="0" dirty="0">
                <a:solidFill>
                  <a:srgbClr val="252525"/>
                </a:solidFill>
                <a:effectLst/>
                <a:latin typeface="Inter"/>
              </a:rPr>
            </a:br>
            <a:r>
              <a:rPr lang="da-DK" sz="3200" b="0" i="0" dirty="0">
                <a:solidFill>
                  <a:srgbClr val="252525"/>
                </a:solidFill>
                <a:effectLst/>
                <a:latin typeface="Inter"/>
              </a:rPr>
              <a:t>Et hus for den, der søger trøst –</a:t>
            </a:r>
            <a:br>
              <a:rPr lang="da-DK" sz="3200" b="0" i="0" dirty="0">
                <a:solidFill>
                  <a:srgbClr val="252525"/>
                </a:solidFill>
                <a:effectLst/>
                <a:latin typeface="Inter"/>
              </a:rPr>
            </a:br>
            <a:r>
              <a:rPr lang="da-DK" sz="3200" b="0" i="0" dirty="0">
                <a:solidFill>
                  <a:srgbClr val="252525"/>
                </a:solidFill>
                <a:effectLst/>
                <a:latin typeface="Inter"/>
              </a:rPr>
              <a:t>de, der af lyst</a:t>
            </a:r>
            <a:br>
              <a:rPr lang="da-DK" sz="3200" b="0" i="0" dirty="0">
                <a:solidFill>
                  <a:srgbClr val="252525"/>
                </a:solidFill>
                <a:effectLst/>
                <a:latin typeface="Inter"/>
              </a:rPr>
            </a:br>
            <a:r>
              <a:rPr lang="da-DK" sz="3200" b="0" i="0" dirty="0">
                <a:solidFill>
                  <a:srgbClr val="252525"/>
                </a:solidFill>
                <a:effectLst/>
                <a:latin typeface="Inter"/>
              </a:rPr>
              <a:t>har åbnet døren ind,</a:t>
            </a:r>
            <a:br>
              <a:rPr lang="da-DK" sz="3200" b="0" i="0" dirty="0">
                <a:solidFill>
                  <a:srgbClr val="252525"/>
                </a:solidFill>
                <a:effectLst/>
                <a:latin typeface="Inter"/>
              </a:rPr>
            </a:br>
            <a:r>
              <a:rPr lang="da-DK" sz="3200" b="0" i="0" dirty="0">
                <a:solidFill>
                  <a:srgbClr val="252525"/>
                </a:solidFill>
                <a:effectLst/>
                <a:latin typeface="Inter"/>
              </a:rPr>
              <a:t>hvor de før gik forbi på vejen hjem.</a:t>
            </a:r>
          </a:p>
        </p:txBody>
      </p:sp>
      <p:sp>
        <p:nvSpPr>
          <p:cNvPr id="7" name="Tekstfelt 6">
            <a:extLst>
              <a:ext uri="{FF2B5EF4-FFF2-40B4-BE49-F238E27FC236}">
                <a16:creationId xmlns:a16="http://schemas.microsoft.com/office/drawing/2014/main" id="{6AE37689-FA9E-46C9-7A59-89C625AA50B9}"/>
              </a:ext>
            </a:extLst>
          </p:cNvPr>
          <p:cNvSpPr txBox="1"/>
          <p:nvPr/>
        </p:nvSpPr>
        <p:spPr>
          <a:xfrm>
            <a:off x="8422547" y="6400800"/>
            <a:ext cx="3248005" cy="246221"/>
          </a:xfrm>
          <a:prstGeom prst="rect">
            <a:avLst/>
          </a:prstGeom>
          <a:noFill/>
        </p:spPr>
        <p:txBody>
          <a:bodyPr wrap="none" rtlCol="0">
            <a:spAutoFit/>
          </a:bodyPr>
          <a:lstStyle/>
          <a:p>
            <a:r>
              <a:rPr lang="da-DK" sz="1000" dirty="0"/>
              <a:t>Billede: fugle på elledninger – gratis billede fra Pixabay.com</a:t>
            </a:r>
          </a:p>
        </p:txBody>
      </p:sp>
    </p:spTree>
    <p:extLst>
      <p:ext uri="{BB962C8B-B14F-4D97-AF65-F5344CB8AC3E}">
        <p14:creationId xmlns:p14="http://schemas.microsoft.com/office/powerpoint/2010/main" val="210632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2FD2-525D-1DD9-28C7-9287355EF5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6D794D-39CD-95C7-C8E9-02173958629B}"/>
              </a:ext>
            </a:extLst>
          </p:cNvPr>
          <p:cNvSpPr>
            <a:spLocks noGrp="1"/>
          </p:cNvSpPr>
          <p:nvPr>
            <p:ph type="title"/>
          </p:nvPr>
        </p:nvSpPr>
        <p:spPr/>
        <p:txBody>
          <a:bodyPr/>
          <a:lstStyle/>
          <a:p>
            <a:r>
              <a:rPr lang="da-DK" dirty="0"/>
              <a:t>Sang -</a:t>
            </a:r>
            <a:r>
              <a:rPr lang="da-DK" sz="3200" i="1" dirty="0"/>
              <a:t> Et hus at komme til</a:t>
            </a:r>
            <a:endParaRPr lang="da-DK" dirty="0"/>
          </a:p>
        </p:txBody>
      </p:sp>
      <p:sp>
        <p:nvSpPr>
          <p:cNvPr id="3" name="Pladsholder til indhold 2">
            <a:extLst>
              <a:ext uri="{FF2B5EF4-FFF2-40B4-BE49-F238E27FC236}">
                <a16:creationId xmlns:a16="http://schemas.microsoft.com/office/drawing/2014/main" id="{4860D0C6-A663-3205-64C5-3F28492D4C3B}"/>
              </a:ext>
            </a:extLst>
          </p:cNvPr>
          <p:cNvSpPr>
            <a:spLocks noGrp="1"/>
          </p:cNvSpPr>
          <p:nvPr>
            <p:ph idx="1"/>
          </p:nvPr>
        </p:nvSpPr>
        <p:spPr>
          <a:xfrm>
            <a:off x="609599" y="2022795"/>
            <a:ext cx="10802471" cy="4100342"/>
          </a:xfrm>
        </p:spPr>
        <p:txBody>
          <a:bodyPr>
            <a:normAutofit/>
          </a:bodyPr>
          <a:lstStyle/>
          <a:p>
            <a:pPr marL="0" indent="0" algn="l">
              <a:buNone/>
            </a:pPr>
            <a:r>
              <a:rPr lang="da-DK" sz="3200" b="0" i="0" dirty="0">
                <a:solidFill>
                  <a:srgbClr val="252525"/>
                </a:solidFill>
                <a:effectLst/>
                <a:latin typeface="Inter"/>
              </a:rPr>
              <a:t>4. Et hus at komme til,</a:t>
            </a:r>
          </a:p>
          <a:p>
            <a:pPr marL="0" indent="0" algn="l">
              <a:buNone/>
            </a:pPr>
            <a:r>
              <a:rPr lang="da-DK" sz="3200" b="0" i="0" dirty="0">
                <a:solidFill>
                  <a:srgbClr val="252525"/>
                </a:solidFill>
                <a:effectLst/>
                <a:latin typeface="Inter"/>
              </a:rPr>
              <a:t>selvom du måske ikke vil</a:t>
            </a:r>
            <a:br>
              <a:rPr lang="da-DK" sz="3200" b="0" i="0" dirty="0">
                <a:solidFill>
                  <a:srgbClr val="252525"/>
                </a:solidFill>
                <a:effectLst/>
                <a:latin typeface="Inter"/>
              </a:rPr>
            </a:br>
            <a:r>
              <a:rPr lang="da-DK" sz="3200" b="0" i="0" dirty="0">
                <a:solidFill>
                  <a:srgbClr val="252525"/>
                </a:solidFill>
                <a:effectLst/>
                <a:latin typeface="Inter"/>
              </a:rPr>
              <a:t>eller har brug for det du </a:t>
            </a:r>
            <a:r>
              <a:rPr lang="da-DK" sz="3200" b="0" i="0" dirty="0" err="1">
                <a:solidFill>
                  <a:srgbClr val="252525"/>
                </a:solidFill>
                <a:effectLst/>
                <a:latin typeface="Inter"/>
              </a:rPr>
              <a:t>tar</a:t>
            </a:r>
            <a:br>
              <a:rPr lang="da-DK" sz="3200" b="0" i="0" dirty="0">
                <a:solidFill>
                  <a:srgbClr val="252525"/>
                </a:solidFill>
                <a:effectLst/>
                <a:latin typeface="Inter"/>
              </a:rPr>
            </a:br>
            <a:r>
              <a:rPr lang="da-DK" sz="3200" b="0" i="0" dirty="0">
                <a:solidFill>
                  <a:srgbClr val="252525"/>
                </a:solidFill>
                <a:effectLst/>
                <a:latin typeface="Inter"/>
              </a:rPr>
              <a:t>med dig herfra.</a:t>
            </a:r>
            <a:br>
              <a:rPr lang="da-DK" sz="3200" b="0" i="0" dirty="0">
                <a:solidFill>
                  <a:srgbClr val="252525"/>
                </a:solidFill>
                <a:effectLst/>
                <a:latin typeface="Inter"/>
              </a:rPr>
            </a:br>
            <a:r>
              <a:rPr lang="da-DK" sz="3200" b="0" i="0" dirty="0">
                <a:solidFill>
                  <a:srgbClr val="252525"/>
                </a:solidFill>
                <a:effectLst/>
                <a:latin typeface="Inter"/>
              </a:rPr>
              <a:t>Du altid hilses vil,</a:t>
            </a:r>
            <a:br>
              <a:rPr lang="da-DK" sz="3200" b="0" i="0" dirty="0">
                <a:solidFill>
                  <a:srgbClr val="252525"/>
                </a:solidFill>
                <a:effectLst/>
                <a:latin typeface="Inter"/>
              </a:rPr>
            </a:br>
            <a:r>
              <a:rPr lang="da-DK" sz="3200" b="0" i="0" dirty="0">
                <a:solidFill>
                  <a:srgbClr val="252525"/>
                </a:solidFill>
                <a:effectLst/>
                <a:latin typeface="Inter"/>
              </a:rPr>
              <a:t>hvis du en anden gang søger hertil.</a:t>
            </a:r>
          </a:p>
        </p:txBody>
      </p:sp>
      <p:sp>
        <p:nvSpPr>
          <p:cNvPr id="7" name="Tekstfelt 6">
            <a:extLst>
              <a:ext uri="{FF2B5EF4-FFF2-40B4-BE49-F238E27FC236}">
                <a16:creationId xmlns:a16="http://schemas.microsoft.com/office/drawing/2014/main" id="{041B1FE4-07A7-0CA4-5CF0-BE876445B932}"/>
              </a:ext>
            </a:extLst>
          </p:cNvPr>
          <p:cNvSpPr txBox="1"/>
          <p:nvPr/>
        </p:nvSpPr>
        <p:spPr>
          <a:xfrm>
            <a:off x="8422547" y="6400800"/>
            <a:ext cx="3248005" cy="246221"/>
          </a:xfrm>
          <a:prstGeom prst="rect">
            <a:avLst/>
          </a:prstGeom>
          <a:noFill/>
        </p:spPr>
        <p:txBody>
          <a:bodyPr wrap="none" rtlCol="0">
            <a:spAutoFit/>
          </a:bodyPr>
          <a:lstStyle/>
          <a:p>
            <a:r>
              <a:rPr lang="da-DK" sz="1000" dirty="0"/>
              <a:t>Billede: fugle på elledninger – gratis billede fra Pixabay.com</a:t>
            </a:r>
          </a:p>
        </p:txBody>
      </p:sp>
    </p:spTree>
    <p:extLst>
      <p:ext uri="{BB962C8B-B14F-4D97-AF65-F5344CB8AC3E}">
        <p14:creationId xmlns:p14="http://schemas.microsoft.com/office/powerpoint/2010/main" val="235907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22686-830A-86EC-B78B-4B1D044FB7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A32F5B-87A5-0727-AA46-C6DF5811F334}"/>
              </a:ext>
            </a:extLst>
          </p:cNvPr>
          <p:cNvSpPr>
            <a:spLocks noGrp="1"/>
          </p:cNvSpPr>
          <p:nvPr>
            <p:ph type="title"/>
          </p:nvPr>
        </p:nvSpPr>
        <p:spPr/>
        <p:txBody>
          <a:bodyPr/>
          <a:lstStyle/>
          <a:p>
            <a:r>
              <a:rPr lang="da-DK" dirty="0"/>
              <a:t>Sang -</a:t>
            </a:r>
            <a:r>
              <a:rPr lang="da-DK" sz="3200" i="1" dirty="0"/>
              <a:t> Et hus at komme til</a:t>
            </a:r>
            <a:endParaRPr lang="da-DK" dirty="0"/>
          </a:p>
        </p:txBody>
      </p:sp>
      <p:sp>
        <p:nvSpPr>
          <p:cNvPr id="3" name="Pladsholder til indhold 2">
            <a:extLst>
              <a:ext uri="{FF2B5EF4-FFF2-40B4-BE49-F238E27FC236}">
                <a16:creationId xmlns:a16="http://schemas.microsoft.com/office/drawing/2014/main" id="{104E5BAF-4103-AFB8-2395-19E67BADE5F0}"/>
              </a:ext>
            </a:extLst>
          </p:cNvPr>
          <p:cNvSpPr>
            <a:spLocks noGrp="1"/>
          </p:cNvSpPr>
          <p:nvPr>
            <p:ph idx="1"/>
          </p:nvPr>
        </p:nvSpPr>
        <p:spPr>
          <a:xfrm>
            <a:off x="609599" y="2022795"/>
            <a:ext cx="10802471" cy="4100342"/>
          </a:xfrm>
        </p:spPr>
        <p:txBody>
          <a:bodyPr>
            <a:normAutofit/>
          </a:bodyPr>
          <a:lstStyle/>
          <a:p>
            <a:pPr marL="0" indent="0" algn="l">
              <a:buNone/>
            </a:pPr>
            <a:r>
              <a:rPr lang="da-DK" sz="3600" b="0" i="0" dirty="0">
                <a:solidFill>
                  <a:srgbClr val="252525"/>
                </a:solidFill>
                <a:effectLst/>
                <a:latin typeface="Inter"/>
              </a:rPr>
              <a:t>5. Et hus at komme til,</a:t>
            </a:r>
            <a:br>
              <a:rPr lang="da-DK" sz="3600" b="0" i="0" dirty="0">
                <a:solidFill>
                  <a:srgbClr val="252525"/>
                </a:solidFill>
                <a:effectLst/>
                <a:latin typeface="Inter"/>
              </a:rPr>
            </a:br>
            <a:r>
              <a:rPr lang="da-DK" sz="3600" b="0" i="0" dirty="0" err="1">
                <a:solidFill>
                  <a:srgbClr val="252525"/>
                </a:solidFill>
                <a:effectLst/>
                <a:latin typeface="Inter"/>
              </a:rPr>
              <a:t>bli</a:t>
            </a:r>
            <a:r>
              <a:rPr lang="da-DK" sz="3600" b="0" i="0" dirty="0">
                <a:solidFill>
                  <a:srgbClr val="252525"/>
                </a:solidFill>
                <a:effectLst/>
                <a:latin typeface="Inter"/>
              </a:rPr>
              <a:t>’ her så længe som du vil.</a:t>
            </a:r>
            <a:br>
              <a:rPr lang="da-DK" sz="3600" b="0" i="0" dirty="0">
                <a:solidFill>
                  <a:srgbClr val="252525"/>
                </a:solidFill>
                <a:effectLst/>
                <a:latin typeface="Inter"/>
              </a:rPr>
            </a:br>
            <a:r>
              <a:rPr lang="da-DK" sz="3600" b="0" i="0" dirty="0">
                <a:solidFill>
                  <a:srgbClr val="252525"/>
                </a:solidFill>
                <a:effectLst/>
                <a:latin typeface="Inter"/>
              </a:rPr>
              <a:t>Græd dine tårer ud hos Gud,</a:t>
            </a:r>
            <a:br>
              <a:rPr lang="da-DK" sz="3600" b="0" i="0" dirty="0">
                <a:solidFill>
                  <a:srgbClr val="252525"/>
                </a:solidFill>
                <a:effectLst/>
                <a:latin typeface="Inter"/>
              </a:rPr>
            </a:br>
            <a:r>
              <a:rPr lang="da-DK" sz="3600" b="0" i="0" dirty="0">
                <a:solidFill>
                  <a:srgbClr val="252525"/>
                </a:solidFill>
                <a:effectLst/>
                <a:latin typeface="Inter"/>
              </a:rPr>
              <a:t>han rækker ud,</a:t>
            </a:r>
            <a:br>
              <a:rPr lang="da-DK" sz="3600" b="0" i="0" dirty="0">
                <a:solidFill>
                  <a:srgbClr val="252525"/>
                </a:solidFill>
                <a:effectLst/>
                <a:latin typeface="Inter"/>
              </a:rPr>
            </a:br>
            <a:r>
              <a:rPr lang="da-DK" sz="3600" b="0" i="0" dirty="0">
                <a:solidFill>
                  <a:srgbClr val="252525"/>
                </a:solidFill>
                <a:effectLst/>
                <a:latin typeface="Inter"/>
              </a:rPr>
              <a:t>hvor håbløsheden gror</a:t>
            </a:r>
            <a:br>
              <a:rPr lang="da-DK" sz="3600" b="0" i="0" dirty="0">
                <a:solidFill>
                  <a:srgbClr val="252525"/>
                </a:solidFill>
                <a:effectLst/>
                <a:latin typeface="Inter"/>
              </a:rPr>
            </a:br>
            <a:r>
              <a:rPr lang="da-DK" sz="3600" b="0" i="0" dirty="0">
                <a:solidFill>
                  <a:srgbClr val="252525"/>
                </a:solidFill>
                <a:effectLst/>
                <a:latin typeface="Inter"/>
              </a:rPr>
              <a:t>og planter troens frø dybt i din jord.</a:t>
            </a:r>
          </a:p>
        </p:txBody>
      </p:sp>
      <p:sp>
        <p:nvSpPr>
          <p:cNvPr id="7" name="Tekstfelt 6">
            <a:extLst>
              <a:ext uri="{FF2B5EF4-FFF2-40B4-BE49-F238E27FC236}">
                <a16:creationId xmlns:a16="http://schemas.microsoft.com/office/drawing/2014/main" id="{4777667B-0C18-E82F-5740-D57046C93F2C}"/>
              </a:ext>
            </a:extLst>
          </p:cNvPr>
          <p:cNvSpPr txBox="1"/>
          <p:nvPr/>
        </p:nvSpPr>
        <p:spPr>
          <a:xfrm>
            <a:off x="8422547" y="6400800"/>
            <a:ext cx="3248005" cy="246221"/>
          </a:xfrm>
          <a:prstGeom prst="rect">
            <a:avLst/>
          </a:prstGeom>
          <a:noFill/>
        </p:spPr>
        <p:txBody>
          <a:bodyPr wrap="none" rtlCol="0">
            <a:spAutoFit/>
          </a:bodyPr>
          <a:lstStyle/>
          <a:p>
            <a:r>
              <a:rPr lang="da-DK" sz="1000" dirty="0"/>
              <a:t>Billede: fugle på elledninger – gratis billede fra Pixabay.com</a:t>
            </a:r>
          </a:p>
        </p:txBody>
      </p:sp>
    </p:spTree>
    <p:extLst>
      <p:ext uri="{BB962C8B-B14F-4D97-AF65-F5344CB8AC3E}">
        <p14:creationId xmlns:p14="http://schemas.microsoft.com/office/powerpoint/2010/main" val="66556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E7C35-79EC-02A0-49D2-C7E6B624C3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6310D4-561A-DBBC-7DC0-070581830D74}"/>
              </a:ext>
            </a:extLst>
          </p:cNvPr>
          <p:cNvSpPr>
            <a:spLocks noGrp="1"/>
          </p:cNvSpPr>
          <p:nvPr>
            <p:ph type="title"/>
          </p:nvPr>
        </p:nvSpPr>
        <p:spPr/>
        <p:txBody>
          <a:bodyPr/>
          <a:lstStyle/>
          <a:p>
            <a:r>
              <a:rPr lang="da-DK" dirty="0"/>
              <a:t>Sang -</a:t>
            </a:r>
            <a:r>
              <a:rPr lang="da-DK" sz="3200" i="1" dirty="0"/>
              <a:t> Et hus at komme til</a:t>
            </a:r>
            <a:endParaRPr lang="da-DK" dirty="0"/>
          </a:p>
        </p:txBody>
      </p:sp>
      <p:sp>
        <p:nvSpPr>
          <p:cNvPr id="3" name="Pladsholder til indhold 2">
            <a:extLst>
              <a:ext uri="{FF2B5EF4-FFF2-40B4-BE49-F238E27FC236}">
                <a16:creationId xmlns:a16="http://schemas.microsoft.com/office/drawing/2014/main" id="{59C5CC33-A25E-12DB-522D-7EFCC46E4A1F}"/>
              </a:ext>
            </a:extLst>
          </p:cNvPr>
          <p:cNvSpPr>
            <a:spLocks noGrp="1"/>
          </p:cNvSpPr>
          <p:nvPr>
            <p:ph idx="1"/>
          </p:nvPr>
        </p:nvSpPr>
        <p:spPr>
          <a:xfrm>
            <a:off x="609599" y="2022795"/>
            <a:ext cx="10802471" cy="4100342"/>
          </a:xfrm>
        </p:spPr>
        <p:txBody>
          <a:bodyPr>
            <a:normAutofit/>
          </a:bodyPr>
          <a:lstStyle/>
          <a:p>
            <a:pPr marL="0" indent="0" algn="l">
              <a:buNone/>
            </a:pPr>
            <a:r>
              <a:rPr lang="da-DK" sz="3200" b="0" i="0" dirty="0">
                <a:solidFill>
                  <a:srgbClr val="252525"/>
                </a:solidFill>
                <a:effectLst/>
                <a:latin typeface="Inter"/>
              </a:rPr>
              <a:t>6. Et hus at komme til,</a:t>
            </a:r>
            <a:br>
              <a:rPr lang="da-DK" sz="3200" b="0" i="0" dirty="0">
                <a:solidFill>
                  <a:srgbClr val="252525"/>
                </a:solidFill>
                <a:effectLst/>
                <a:latin typeface="Inter"/>
              </a:rPr>
            </a:br>
            <a:r>
              <a:rPr lang="da-DK" sz="3200" b="0" i="0" dirty="0">
                <a:solidFill>
                  <a:srgbClr val="252525"/>
                </a:solidFill>
                <a:effectLst/>
                <a:latin typeface="Inter"/>
              </a:rPr>
              <a:t>velkommen her du være vil.</a:t>
            </a:r>
            <a:br>
              <a:rPr lang="da-DK" sz="3200" b="0" i="0" dirty="0">
                <a:solidFill>
                  <a:srgbClr val="252525"/>
                </a:solidFill>
                <a:effectLst/>
                <a:latin typeface="Inter"/>
              </a:rPr>
            </a:br>
            <a:r>
              <a:rPr lang="da-DK" sz="3200" b="0" i="0" dirty="0">
                <a:solidFill>
                  <a:srgbClr val="252525"/>
                </a:solidFill>
                <a:effectLst/>
                <a:latin typeface="Inter"/>
              </a:rPr>
              <a:t>Et hus, hvor kærlighedens lov</a:t>
            </a:r>
            <a:br>
              <a:rPr lang="da-DK" sz="3200" b="0" i="0" dirty="0">
                <a:solidFill>
                  <a:srgbClr val="252525"/>
                </a:solidFill>
                <a:effectLst/>
                <a:latin typeface="Inter"/>
              </a:rPr>
            </a:br>
            <a:r>
              <a:rPr lang="da-DK" sz="3200" b="0" i="0" dirty="0">
                <a:solidFill>
                  <a:srgbClr val="252525"/>
                </a:solidFill>
                <a:effectLst/>
                <a:latin typeface="Inter"/>
              </a:rPr>
              <a:t>står over den,</a:t>
            </a:r>
            <a:br>
              <a:rPr lang="da-DK" sz="3200" b="0" i="0" dirty="0">
                <a:solidFill>
                  <a:srgbClr val="252525"/>
                </a:solidFill>
                <a:effectLst/>
                <a:latin typeface="Inter"/>
              </a:rPr>
            </a:br>
            <a:r>
              <a:rPr lang="da-DK" sz="3200" b="0" i="0" dirty="0">
                <a:solidFill>
                  <a:srgbClr val="252525"/>
                </a:solidFill>
                <a:effectLst/>
                <a:latin typeface="Inter"/>
              </a:rPr>
              <a:t>som vi har selv bestemt</a:t>
            </a:r>
            <a:br>
              <a:rPr lang="da-DK" sz="3200" b="0" i="0" dirty="0">
                <a:solidFill>
                  <a:srgbClr val="252525"/>
                </a:solidFill>
                <a:effectLst/>
                <a:latin typeface="Inter"/>
              </a:rPr>
            </a:br>
            <a:r>
              <a:rPr lang="da-DK" sz="3200" b="0" i="0" dirty="0">
                <a:solidFill>
                  <a:srgbClr val="252525"/>
                </a:solidFill>
                <a:effectLst/>
                <a:latin typeface="Inter"/>
              </a:rPr>
              <a:t>og sat så højt at næsten nær </a:t>
            </a:r>
            <a:r>
              <a:rPr lang="da-DK" sz="3200" b="0" i="0" dirty="0" err="1">
                <a:solidFill>
                  <a:srgbClr val="252525"/>
                </a:solidFill>
                <a:effectLst/>
                <a:latin typeface="Inter"/>
              </a:rPr>
              <a:t>blir</a:t>
            </a:r>
            <a:r>
              <a:rPr lang="da-DK" sz="3200" b="0" i="0" dirty="0">
                <a:solidFill>
                  <a:srgbClr val="252525"/>
                </a:solidFill>
                <a:effectLst/>
                <a:latin typeface="Inter"/>
              </a:rPr>
              <a:t> glemt.</a:t>
            </a:r>
          </a:p>
        </p:txBody>
      </p:sp>
      <p:sp>
        <p:nvSpPr>
          <p:cNvPr id="7" name="Tekstfelt 6">
            <a:extLst>
              <a:ext uri="{FF2B5EF4-FFF2-40B4-BE49-F238E27FC236}">
                <a16:creationId xmlns:a16="http://schemas.microsoft.com/office/drawing/2014/main" id="{E59D782B-EC7A-3782-E3D7-952CF0888144}"/>
              </a:ext>
            </a:extLst>
          </p:cNvPr>
          <p:cNvSpPr txBox="1"/>
          <p:nvPr/>
        </p:nvSpPr>
        <p:spPr>
          <a:xfrm>
            <a:off x="8422547" y="6400800"/>
            <a:ext cx="3248005" cy="246221"/>
          </a:xfrm>
          <a:prstGeom prst="rect">
            <a:avLst/>
          </a:prstGeom>
          <a:noFill/>
        </p:spPr>
        <p:txBody>
          <a:bodyPr wrap="none" rtlCol="0">
            <a:spAutoFit/>
          </a:bodyPr>
          <a:lstStyle/>
          <a:p>
            <a:r>
              <a:rPr lang="da-DK" sz="1000" dirty="0"/>
              <a:t>Billede: fugle på elledninger – gratis billede fra Pixabay.com</a:t>
            </a:r>
          </a:p>
        </p:txBody>
      </p:sp>
    </p:spTree>
    <p:extLst>
      <p:ext uri="{BB962C8B-B14F-4D97-AF65-F5344CB8AC3E}">
        <p14:creationId xmlns:p14="http://schemas.microsoft.com/office/powerpoint/2010/main" val="24826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E3422-3B6F-1D33-7B92-83B4EFC68B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CC9938-EB70-52C1-EFFA-2B57D853B4A8}"/>
              </a:ext>
            </a:extLst>
          </p:cNvPr>
          <p:cNvSpPr>
            <a:spLocks noGrp="1"/>
          </p:cNvSpPr>
          <p:nvPr>
            <p:ph type="title"/>
          </p:nvPr>
        </p:nvSpPr>
        <p:spPr/>
        <p:txBody>
          <a:bodyPr/>
          <a:lstStyle/>
          <a:p>
            <a:r>
              <a:rPr lang="da-DK" dirty="0"/>
              <a:t>Sang -</a:t>
            </a:r>
            <a:r>
              <a:rPr lang="da-DK" sz="3200" i="1" dirty="0"/>
              <a:t> Et hus at komme til</a:t>
            </a:r>
            <a:endParaRPr lang="da-DK" dirty="0"/>
          </a:p>
        </p:txBody>
      </p:sp>
      <p:sp>
        <p:nvSpPr>
          <p:cNvPr id="3" name="Pladsholder til indhold 2">
            <a:extLst>
              <a:ext uri="{FF2B5EF4-FFF2-40B4-BE49-F238E27FC236}">
                <a16:creationId xmlns:a16="http://schemas.microsoft.com/office/drawing/2014/main" id="{5EA0F2C8-D798-8390-6143-44FDEB38C420}"/>
              </a:ext>
            </a:extLst>
          </p:cNvPr>
          <p:cNvSpPr>
            <a:spLocks noGrp="1"/>
          </p:cNvSpPr>
          <p:nvPr>
            <p:ph idx="1"/>
          </p:nvPr>
        </p:nvSpPr>
        <p:spPr>
          <a:xfrm>
            <a:off x="609599" y="2022795"/>
            <a:ext cx="10802471" cy="4100342"/>
          </a:xfrm>
        </p:spPr>
        <p:txBody>
          <a:bodyPr>
            <a:normAutofit/>
          </a:bodyPr>
          <a:lstStyle/>
          <a:p>
            <a:pPr marL="0" indent="0" algn="l">
              <a:buNone/>
            </a:pPr>
            <a:r>
              <a:rPr lang="da-DK" sz="3200" b="0" i="0" dirty="0">
                <a:solidFill>
                  <a:srgbClr val="252525"/>
                </a:solidFill>
                <a:effectLst/>
                <a:latin typeface="Inter"/>
              </a:rPr>
              <a:t>7. Et hus, et helligt sted,</a:t>
            </a:r>
            <a:br>
              <a:rPr lang="da-DK" sz="3200" b="0" i="0" dirty="0">
                <a:solidFill>
                  <a:srgbClr val="252525"/>
                </a:solidFill>
                <a:effectLst/>
                <a:latin typeface="Inter"/>
              </a:rPr>
            </a:br>
            <a:r>
              <a:rPr lang="da-DK" sz="3200" b="0" i="0" dirty="0">
                <a:solidFill>
                  <a:srgbClr val="252525"/>
                </a:solidFill>
                <a:effectLst/>
                <a:latin typeface="Inter"/>
              </a:rPr>
              <a:t>kirken vi stadig regner med,</a:t>
            </a:r>
            <a:br>
              <a:rPr lang="da-DK" sz="3200" b="0" i="0" dirty="0">
                <a:solidFill>
                  <a:srgbClr val="252525"/>
                </a:solidFill>
                <a:effectLst/>
                <a:latin typeface="Inter"/>
              </a:rPr>
            </a:br>
            <a:r>
              <a:rPr lang="da-DK" sz="3200" b="0" i="0" dirty="0">
                <a:solidFill>
                  <a:srgbClr val="252525"/>
                </a:solidFill>
                <a:effectLst/>
                <a:latin typeface="Inter"/>
              </a:rPr>
              <a:t>når livet rammer os for hårdt,</a:t>
            </a:r>
            <a:br>
              <a:rPr lang="da-DK" sz="3200" b="0" i="0" dirty="0">
                <a:solidFill>
                  <a:srgbClr val="252525"/>
                </a:solidFill>
                <a:effectLst/>
                <a:latin typeface="Inter"/>
              </a:rPr>
            </a:br>
            <a:r>
              <a:rPr lang="da-DK" sz="3200" b="0" i="0" dirty="0">
                <a:solidFill>
                  <a:srgbClr val="252525"/>
                </a:solidFill>
                <a:effectLst/>
                <a:latin typeface="Inter"/>
              </a:rPr>
              <a:t>når alt </a:t>
            </a:r>
            <a:r>
              <a:rPr lang="da-DK" sz="3200" b="0" i="0" dirty="0" err="1">
                <a:solidFill>
                  <a:srgbClr val="252525"/>
                </a:solidFill>
                <a:effectLst/>
                <a:latin typeface="Inter"/>
              </a:rPr>
              <a:t>blir</a:t>
            </a:r>
            <a:r>
              <a:rPr lang="da-DK" sz="3200" b="0" i="0" dirty="0">
                <a:solidFill>
                  <a:srgbClr val="252525"/>
                </a:solidFill>
                <a:effectLst/>
                <a:latin typeface="Inter"/>
              </a:rPr>
              <a:t> sort,</a:t>
            </a:r>
          </a:p>
          <a:p>
            <a:pPr marL="0" indent="0">
              <a:buNone/>
            </a:pPr>
            <a:r>
              <a:rPr lang="da-DK" sz="3200" b="0" i="0" dirty="0">
                <a:solidFill>
                  <a:srgbClr val="252525"/>
                </a:solidFill>
                <a:effectLst/>
                <a:latin typeface="Inter"/>
              </a:rPr>
              <a:t>vi gerne favnes vil,</a:t>
            </a:r>
            <a:br>
              <a:rPr lang="da-DK" sz="3200" dirty="0"/>
            </a:br>
            <a:r>
              <a:rPr lang="da-DK" sz="3200" b="0" i="0" dirty="0">
                <a:solidFill>
                  <a:srgbClr val="252525"/>
                </a:solidFill>
                <a:effectLst/>
                <a:latin typeface="Inter"/>
              </a:rPr>
              <a:t>da er det kirkens hus vi kommer til.</a:t>
            </a:r>
            <a:endParaRPr lang="da-DK" sz="3200" dirty="0"/>
          </a:p>
        </p:txBody>
      </p:sp>
      <p:sp>
        <p:nvSpPr>
          <p:cNvPr id="7" name="Tekstfelt 6">
            <a:extLst>
              <a:ext uri="{FF2B5EF4-FFF2-40B4-BE49-F238E27FC236}">
                <a16:creationId xmlns:a16="http://schemas.microsoft.com/office/drawing/2014/main" id="{D5D5CF87-E90B-683B-8B6E-93F2197332D7}"/>
              </a:ext>
            </a:extLst>
          </p:cNvPr>
          <p:cNvSpPr txBox="1"/>
          <p:nvPr/>
        </p:nvSpPr>
        <p:spPr>
          <a:xfrm>
            <a:off x="8422547" y="6400800"/>
            <a:ext cx="3248005" cy="246221"/>
          </a:xfrm>
          <a:prstGeom prst="rect">
            <a:avLst/>
          </a:prstGeom>
          <a:noFill/>
        </p:spPr>
        <p:txBody>
          <a:bodyPr wrap="none" rtlCol="0">
            <a:spAutoFit/>
          </a:bodyPr>
          <a:lstStyle/>
          <a:p>
            <a:r>
              <a:rPr lang="da-DK" sz="1000" dirty="0"/>
              <a:t>Billede: fugle på elledninger – gratis billede fra Pixabay.com</a:t>
            </a:r>
          </a:p>
        </p:txBody>
      </p:sp>
    </p:spTree>
    <p:extLst>
      <p:ext uri="{BB962C8B-B14F-4D97-AF65-F5344CB8AC3E}">
        <p14:creationId xmlns:p14="http://schemas.microsoft.com/office/powerpoint/2010/main" val="78642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67EAA-D448-CE8A-8AB5-27804DCA4E6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92ECE7A-7B7D-6DF2-015B-0BFF036FE1BC}"/>
              </a:ext>
            </a:extLst>
          </p:cNvPr>
          <p:cNvSpPr>
            <a:spLocks noGrp="1"/>
          </p:cNvSpPr>
          <p:nvPr>
            <p:ph type="title"/>
          </p:nvPr>
        </p:nvSpPr>
        <p:spPr/>
        <p:txBody>
          <a:bodyPr/>
          <a:lstStyle/>
          <a:p>
            <a:r>
              <a:rPr lang="da-DK" dirty="0"/>
              <a:t>Program</a:t>
            </a:r>
          </a:p>
        </p:txBody>
      </p:sp>
      <p:sp>
        <p:nvSpPr>
          <p:cNvPr id="5" name="Pladsholder til indhold 4">
            <a:extLst>
              <a:ext uri="{FF2B5EF4-FFF2-40B4-BE49-F238E27FC236}">
                <a16:creationId xmlns:a16="http://schemas.microsoft.com/office/drawing/2014/main" id="{9D69D4B3-91BB-0033-603A-FBF5A5C72DE4}"/>
              </a:ext>
            </a:extLst>
          </p:cNvPr>
          <p:cNvSpPr>
            <a:spLocks noGrp="1"/>
          </p:cNvSpPr>
          <p:nvPr>
            <p:ph idx="1"/>
          </p:nvPr>
        </p:nvSpPr>
        <p:spPr/>
        <p:txBody>
          <a:bodyPr/>
          <a:lstStyle/>
          <a:p>
            <a:pPr marL="0" lvl="0" indent="0">
              <a:buNone/>
            </a:pP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15:30 – 15:40 - Velkomst (10m)</a:t>
            </a:r>
            <a:endParaRPr lang="da-DK"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15:40 – 16:10 - Introduktion til projektet (30m)</a:t>
            </a:r>
            <a:endParaRPr lang="da-DK" sz="1800"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16:10 – 16:20 </a:t>
            </a: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 Pause - kaffe og kage (10m)</a:t>
            </a:r>
          </a:p>
          <a:p>
            <a:pPr marL="0" lv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16:20 – 17:50 - Arketyper blandt folkekirkens medlemmer (1t30m)</a:t>
            </a:r>
            <a:endParaRPr lang="da-DK"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17:50 – 18:35 - </a:t>
            </a: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Aftensmad (45m)</a:t>
            </a:r>
          </a:p>
          <a:p>
            <a:pPr marL="0" indent="0">
              <a:buNone/>
            </a:pPr>
            <a:r>
              <a:rPr lang="da-DK" sz="1800" b="1"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18:35 – 20:05 - Workshop - demografi, kirkestatistik og vores medlemmer (1t30m)</a:t>
            </a: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20:05 – 20:30 - Afslutning og det videre forløb (25m)</a:t>
            </a:r>
          </a:p>
        </p:txBody>
      </p:sp>
    </p:spTree>
    <p:extLst>
      <p:ext uri="{BB962C8B-B14F-4D97-AF65-F5344CB8AC3E}">
        <p14:creationId xmlns:p14="http://schemas.microsoft.com/office/powerpoint/2010/main" val="422749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5015-DC7A-2FF4-3008-0B59C670D8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350A52-C37D-AB10-AAD6-676542AF5610}"/>
              </a:ext>
            </a:extLst>
          </p:cNvPr>
          <p:cNvSpPr>
            <a:spLocks noGrp="1"/>
          </p:cNvSpPr>
          <p:nvPr>
            <p:ph type="title"/>
          </p:nvPr>
        </p:nvSpPr>
        <p:spPr>
          <a:xfrm>
            <a:off x="609600" y="-251713"/>
            <a:ext cx="10972800" cy="1354194"/>
          </a:xfrm>
        </p:spPr>
        <p:txBody>
          <a:bodyPr/>
          <a:lstStyle/>
          <a:p>
            <a:r>
              <a:rPr lang="da-DK" sz="3200" b="1" dirty="0">
                <a:solidFill>
                  <a:schemeClr val="tx1">
                    <a:lumMod val="65000"/>
                    <a:lumOff val="35000"/>
                  </a:schemeClr>
                </a:solidFill>
              </a:rPr>
              <a:t>Fasefigur – Vokseværk – Rebild Provsti</a:t>
            </a:r>
          </a:p>
        </p:txBody>
      </p:sp>
      <p:grpSp>
        <p:nvGrpSpPr>
          <p:cNvPr id="3" name="Gruppe 2">
            <a:extLst>
              <a:ext uri="{FF2B5EF4-FFF2-40B4-BE49-F238E27FC236}">
                <a16:creationId xmlns:a16="http://schemas.microsoft.com/office/drawing/2014/main" id="{83CCEA6F-E4EB-5CCE-2BDB-83B9B258EB1D}"/>
              </a:ext>
            </a:extLst>
          </p:cNvPr>
          <p:cNvGrpSpPr/>
          <p:nvPr/>
        </p:nvGrpSpPr>
        <p:grpSpPr>
          <a:xfrm>
            <a:off x="670819" y="836762"/>
            <a:ext cx="10483227" cy="5297987"/>
            <a:chOff x="1007150" y="845755"/>
            <a:chExt cx="9871065" cy="4988614"/>
          </a:xfrm>
        </p:grpSpPr>
        <p:sp>
          <p:nvSpPr>
            <p:cNvPr id="162" name="TextBox 161">
              <a:extLst>
                <a:ext uri="{FF2B5EF4-FFF2-40B4-BE49-F238E27FC236}">
                  <a16:creationId xmlns:a16="http://schemas.microsoft.com/office/drawing/2014/main" id="{4B2F946A-E1A8-FEC2-CD4B-61A4245390E0}"/>
                </a:ext>
              </a:extLst>
            </p:cNvPr>
            <p:cNvSpPr txBox="1"/>
            <p:nvPr/>
          </p:nvSpPr>
          <p:spPr bwMode="auto">
            <a:xfrm>
              <a:off x="4704536" y="4967974"/>
              <a:ext cx="2922690" cy="736585"/>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p>
              <a:pPr marL="171416" lvl="1" indent="-171416">
                <a:spcBef>
                  <a:spcPts val="50"/>
                </a:spcBef>
                <a:buFont typeface="Arial" panose="020B0604020202020204" pitchFamily="34" charset="0"/>
                <a:buChar char="•"/>
              </a:pPr>
              <a:r>
                <a:rPr lang="da-DK" sz="1000" dirty="0">
                  <a:latin typeface="Verdana"/>
                  <a:ea typeface="Verdana"/>
                  <a:cs typeface="Verdana"/>
                </a:rPr>
                <a:t>Omsætte viden og drøftelser til praksisudvikling</a:t>
              </a:r>
            </a:p>
            <a:p>
              <a:pPr marL="171416" lvl="1" indent="-171416">
                <a:spcBef>
                  <a:spcPts val="50"/>
                </a:spcBef>
                <a:buFont typeface="Arial" panose="020B0604020202020204" pitchFamily="34" charset="0"/>
                <a:buChar char="•"/>
              </a:pPr>
              <a:r>
                <a:rPr lang="da-DK" sz="1000" dirty="0">
                  <a:latin typeface="Verdana"/>
                  <a:ea typeface="Verdana"/>
                  <a:cs typeface="Verdana"/>
                </a:rPr>
                <a:t>Afrapportering der synliggør den praksisudvikling der er foregået og de modeller og erfaringer, man er nået frem til</a:t>
              </a:r>
            </a:p>
          </p:txBody>
        </p:sp>
        <p:sp>
          <p:nvSpPr>
            <p:cNvPr id="146" name="AutoShape 11">
              <a:extLst>
                <a:ext uri="{FF2B5EF4-FFF2-40B4-BE49-F238E27FC236}">
                  <a16:creationId xmlns:a16="http://schemas.microsoft.com/office/drawing/2014/main" id="{D4BDE215-A8B6-81F5-FD57-88FD480C5CDD}"/>
                </a:ext>
              </a:extLst>
            </p:cNvPr>
            <p:cNvSpPr>
              <a:spLocks noChangeArrowheads="1"/>
            </p:cNvSpPr>
            <p:nvPr/>
          </p:nvSpPr>
          <p:spPr bwMode="auto">
            <a:xfrm rot="10800000">
              <a:off x="6053902" y="4871022"/>
              <a:ext cx="313473" cy="104662"/>
            </a:xfrm>
            <a:prstGeom prst="triangle">
              <a:avLst>
                <a:gd name="adj" fmla="val 50000"/>
              </a:avLst>
            </a:prstGeom>
            <a:solidFill>
              <a:srgbClr val="C00000"/>
            </a:solidFill>
            <a:ln w="28575">
              <a:solidFill>
                <a:schemeClr val="bg1"/>
              </a:solidFill>
              <a:miter lim="800000"/>
              <a:headEnd/>
              <a:tailEnd/>
            </a:ln>
          </p:spPr>
          <p:txBody>
            <a:bodyPr wrap="none" lIns="0" tIns="0" rIns="0" bIns="0" anchor="ctr"/>
            <a:lstStyle/>
            <a:p>
              <a:pPr algn="ctr" defTabSz="914217"/>
              <a:endParaRPr lang="da-DK" sz="1000" b="1" dirty="0">
                <a:solidFill>
                  <a:srgbClr val="000000"/>
                </a:solidFill>
                <a:latin typeface="Arial" charset="0"/>
              </a:endParaRPr>
            </a:p>
          </p:txBody>
        </p:sp>
        <p:sp>
          <p:nvSpPr>
            <p:cNvPr id="45" name="TextBox 44">
              <a:extLst>
                <a:ext uri="{FF2B5EF4-FFF2-40B4-BE49-F238E27FC236}">
                  <a16:creationId xmlns:a16="http://schemas.microsoft.com/office/drawing/2014/main" id="{6E26109B-0FA4-F6C6-B128-5A4D6DC70200}"/>
                </a:ext>
              </a:extLst>
            </p:cNvPr>
            <p:cNvSpPr txBox="1"/>
            <p:nvPr/>
          </p:nvSpPr>
          <p:spPr bwMode="auto">
            <a:xfrm>
              <a:off x="1600121" y="4958920"/>
              <a:ext cx="2921210" cy="748660"/>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Afstemte forventninger</a:t>
              </a:r>
            </a:p>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Skabe fælles vidensgrundlag</a:t>
              </a:r>
            </a:p>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Skabe grundlæggende drøftelser om det at være kirke i lyset af den lokale situation og forskellighederne på tværs</a:t>
              </a:r>
            </a:p>
          </p:txBody>
        </p:sp>
        <p:sp>
          <p:nvSpPr>
            <p:cNvPr id="151" name="AutoShape 11">
              <a:extLst>
                <a:ext uri="{FF2B5EF4-FFF2-40B4-BE49-F238E27FC236}">
                  <a16:creationId xmlns:a16="http://schemas.microsoft.com/office/drawing/2014/main" id="{24F88B8A-DD19-E929-6F1C-92491CC258B8}"/>
                </a:ext>
              </a:extLst>
            </p:cNvPr>
            <p:cNvSpPr>
              <a:spLocks noChangeArrowheads="1"/>
            </p:cNvSpPr>
            <p:nvPr/>
          </p:nvSpPr>
          <p:spPr bwMode="auto">
            <a:xfrm rot="10800000">
              <a:off x="9129841" y="4871022"/>
              <a:ext cx="313473" cy="104662"/>
            </a:xfrm>
            <a:prstGeom prst="triangle">
              <a:avLst>
                <a:gd name="adj" fmla="val 50000"/>
              </a:avLst>
            </a:prstGeom>
            <a:solidFill>
              <a:srgbClr val="C00000"/>
            </a:solidFill>
            <a:ln w="28575">
              <a:solidFill>
                <a:schemeClr val="bg1"/>
              </a:solidFill>
              <a:miter lim="800000"/>
              <a:headEnd/>
              <a:tailEnd/>
            </a:ln>
          </p:spPr>
          <p:txBody>
            <a:bodyPr wrap="none" lIns="0" tIns="0" rIns="0" bIns="0" anchor="ctr"/>
            <a:lstStyle/>
            <a:p>
              <a:pPr algn="ctr" defTabSz="914217"/>
              <a:endParaRPr lang="da-DK" sz="1000" b="1" dirty="0">
                <a:solidFill>
                  <a:srgbClr val="000000"/>
                </a:solidFill>
                <a:latin typeface="Arial" charset="0"/>
              </a:endParaRPr>
            </a:p>
          </p:txBody>
        </p:sp>
        <p:sp>
          <p:nvSpPr>
            <p:cNvPr id="141" name="AutoShape 11">
              <a:extLst>
                <a:ext uri="{FF2B5EF4-FFF2-40B4-BE49-F238E27FC236}">
                  <a16:creationId xmlns:a16="http://schemas.microsoft.com/office/drawing/2014/main" id="{F65317EB-EB00-4B0E-1C89-2186D6D8C2DD}"/>
                </a:ext>
              </a:extLst>
            </p:cNvPr>
            <p:cNvSpPr>
              <a:spLocks noChangeArrowheads="1"/>
            </p:cNvSpPr>
            <p:nvPr/>
          </p:nvSpPr>
          <p:spPr bwMode="auto">
            <a:xfrm rot="10800000">
              <a:off x="2922992" y="4867056"/>
              <a:ext cx="313473" cy="104662"/>
            </a:xfrm>
            <a:prstGeom prst="triangle">
              <a:avLst>
                <a:gd name="adj" fmla="val 50000"/>
              </a:avLst>
            </a:prstGeom>
            <a:solidFill>
              <a:srgbClr val="C00000"/>
            </a:solidFill>
            <a:ln w="28575">
              <a:solidFill>
                <a:schemeClr val="bg1"/>
              </a:solidFill>
              <a:miter lim="800000"/>
              <a:headEnd/>
              <a:tailEnd/>
            </a:ln>
          </p:spPr>
          <p:txBody>
            <a:bodyPr wrap="none" lIns="0" tIns="0" rIns="0" bIns="0" anchor="ctr"/>
            <a:lstStyle/>
            <a:p>
              <a:pPr algn="ctr" defTabSz="914217"/>
              <a:endParaRPr lang="da-DK" sz="1000" b="1" dirty="0">
                <a:solidFill>
                  <a:srgbClr val="000000"/>
                </a:solidFill>
                <a:latin typeface="Arial" charset="0"/>
              </a:endParaRPr>
            </a:p>
          </p:txBody>
        </p:sp>
        <p:sp>
          <p:nvSpPr>
            <p:cNvPr id="122" name="Pentagon 121">
              <a:extLst>
                <a:ext uri="{FF2B5EF4-FFF2-40B4-BE49-F238E27FC236}">
                  <a16:creationId xmlns:a16="http://schemas.microsoft.com/office/drawing/2014/main" id="{2282611F-1E25-96B5-BC02-E52B57F20DFE}"/>
                </a:ext>
              </a:extLst>
            </p:cNvPr>
            <p:cNvSpPr/>
            <p:nvPr/>
          </p:nvSpPr>
          <p:spPr bwMode="gray">
            <a:xfrm>
              <a:off x="1600122" y="1056288"/>
              <a:ext cx="3042823" cy="448191"/>
            </a:xfrm>
            <a:prstGeom prst="homePlate">
              <a:avLst>
                <a:gd name="adj" fmla="val 17910"/>
              </a:avLst>
            </a:prstGeom>
            <a:solidFill>
              <a:srgbClr val="C0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39679" tIns="88879" rIns="0" bIns="88879" rtlCol="0" anchor="ctr"/>
            <a:lstStyle/>
            <a:p>
              <a:pPr algn="ctr" defTabSz="1433779">
                <a:defRPr/>
              </a:pPr>
              <a:r>
                <a:rPr lang="da-DK" sz="1000" b="1" noProof="1"/>
                <a:t>Opstart, inspration og videnskabelse</a:t>
              </a:r>
            </a:p>
            <a:p>
              <a:pPr algn="ctr" defTabSz="1433779">
                <a:defRPr/>
              </a:pPr>
              <a:r>
                <a:rPr lang="da-DK" sz="1000" noProof="1"/>
                <a:t>2025</a:t>
              </a:r>
              <a:endParaRPr lang="da-DK" sz="1000" dirty="0"/>
            </a:p>
          </p:txBody>
        </p:sp>
        <p:sp>
          <p:nvSpPr>
            <p:cNvPr id="123" name="Chevron 122">
              <a:extLst>
                <a:ext uri="{FF2B5EF4-FFF2-40B4-BE49-F238E27FC236}">
                  <a16:creationId xmlns:a16="http://schemas.microsoft.com/office/drawing/2014/main" id="{6D41FD19-6D8E-2ADD-0B08-5348800AEF98}"/>
                </a:ext>
              </a:extLst>
            </p:cNvPr>
            <p:cNvSpPr/>
            <p:nvPr/>
          </p:nvSpPr>
          <p:spPr bwMode="gray">
            <a:xfrm>
              <a:off x="4642945" y="1056289"/>
              <a:ext cx="3105807" cy="454855"/>
            </a:xfrm>
            <a:prstGeom prst="chevron">
              <a:avLst>
                <a:gd name="adj" fmla="val 18352"/>
              </a:avLst>
            </a:prstGeom>
            <a:solidFill>
              <a:srgbClr val="C0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41265" tIns="88879" rIns="0" bIns="88879" rtlCol="0" anchor="ctr"/>
            <a:lstStyle/>
            <a:p>
              <a:pPr algn="ctr"/>
              <a:r>
                <a:rPr lang="da-DK" sz="1000" b="1" dirty="0"/>
                <a:t>Praksisudvikling</a:t>
              </a:r>
            </a:p>
            <a:p>
              <a:pPr algn="ctr"/>
              <a:r>
                <a:rPr lang="da-DK" sz="1000" dirty="0"/>
                <a:t>2026-2027</a:t>
              </a:r>
            </a:p>
          </p:txBody>
        </p:sp>
        <p:sp>
          <p:nvSpPr>
            <p:cNvPr id="124" name="Rectangle 123">
              <a:extLst>
                <a:ext uri="{FF2B5EF4-FFF2-40B4-BE49-F238E27FC236}">
                  <a16:creationId xmlns:a16="http://schemas.microsoft.com/office/drawing/2014/main" id="{30054A8F-4A47-1CCC-53E2-0BFEEDF59ACE}"/>
                </a:ext>
              </a:extLst>
            </p:cNvPr>
            <p:cNvSpPr/>
            <p:nvPr/>
          </p:nvSpPr>
          <p:spPr>
            <a:xfrm>
              <a:off x="1010531" y="918664"/>
              <a:ext cx="447770" cy="666891"/>
            </a:xfrm>
            <a:prstGeom prst="rect">
              <a:avLst/>
            </a:prstGeom>
            <a:solidFill>
              <a:srgbClr val="D0CFC5"/>
            </a:solidFill>
            <a:ln>
              <a:noFill/>
            </a:ln>
            <a:effectLst/>
          </p:spPr>
          <p:style>
            <a:lnRef idx="1">
              <a:schemeClr val="accent1"/>
            </a:lnRef>
            <a:fillRef idx="3">
              <a:schemeClr val="accent1"/>
            </a:fillRef>
            <a:effectRef idx="2">
              <a:schemeClr val="accent1"/>
            </a:effectRef>
            <a:fontRef idx="minor">
              <a:schemeClr val="lt1"/>
            </a:fontRef>
          </p:style>
          <p:txBody>
            <a:bodyPr vert="vert270" lIns="35992" tIns="35992" rIns="35992" bIns="35992" rtlCol="0" anchor="ctr"/>
            <a:lstStyle/>
            <a:p>
              <a:pPr algn="ctr"/>
              <a:r>
                <a:rPr lang="da-DK" sz="1000" b="1" dirty="0">
                  <a:solidFill>
                    <a:schemeClr val="tx1"/>
                  </a:solidFill>
                </a:rPr>
                <a:t>FASE</a:t>
              </a:r>
            </a:p>
          </p:txBody>
        </p:sp>
        <p:sp>
          <p:nvSpPr>
            <p:cNvPr id="132" name="Rectangle 131">
              <a:extLst>
                <a:ext uri="{FF2B5EF4-FFF2-40B4-BE49-F238E27FC236}">
                  <a16:creationId xmlns:a16="http://schemas.microsoft.com/office/drawing/2014/main" id="{9AE14F2A-7B5B-52C2-C640-45D8CA7247B8}"/>
                </a:ext>
              </a:extLst>
            </p:cNvPr>
            <p:cNvSpPr/>
            <p:nvPr/>
          </p:nvSpPr>
          <p:spPr>
            <a:xfrm>
              <a:off x="1010531" y="1677869"/>
              <a:ext cx="447770" cy="3099777"/>
            </a:xfrm>
            <a:prstGeom prst="rect">
              <a:avLst/>
            </a:prstGeom>
            <a:solidFill>
              <a:srgbClr val="D0CFC5"/>
            </a:solidFill>
            <a:ln>
              <a:noFill/>
            </a:ln>
            <a:effectLst/>
          </p:spPr>
          <p:style>
            <a:lnRef idx="1">
              <a:schemeClr val="accent1"/>
            </a:lnRef>
            <a:fillRef idx="3">
              <a:schemeClr val="accent1"/>
            </a:fillRef>
            <a:effectRef idx="2">
              <a:schemeClr val="accent1"/>
            </a:effectRef>
            <a:fontRef idx="minor">
              <a:schemeClr val="lt1"/>
            </a:fontRef>
          </p:style>
          <p:txBody>
            <a:bodyPr vert="vert270" lIns="35992" tIns="35992" rIns="35992" bIns="35992" rtlCol="0" anchor="ctr"/>
            <a:lstStyle/>
            <a:p>
              <a:pPr algn="ctr"/>
              <a:r>
                <a:rPr lang="da-DK" sz="1000" b="1" dirty="0">
                  <a:solidFill>
                    <a:schemeClr val="tx1"/>
                  </a:solidFill>
                </a:rPr>
                <a:t>AKTIVITETER</a:t>
              </a:r>
            </a:p>
          </p:txBody>
        </p:sp>
        <p:sp>
          <p:nvSpPr>
            <p:cNvPr id="133" name="Rectangle 132">
              <a:extLst>
                <a:ext uri="{FF2B5EF4-FFF2-40B4-BE49-F238E27FC236}">
                  <a16:creationId xmlns:a16="http://schemas.microsoft.com/office/drawing/2014/main" id="{55028FE8-FF4F-BF55-7C32-73F7EB38215D}"/>
                </a:ext>
              </a:extLst>
            </p:cNvPr>
            <p:cNvSpPr/>
            <p:nvPr/>
          </p:nvSpPr>
          <p:spPr>
            <a:xfrm>
              <a:off x="1007150" y="4867057"/>
              <a:ext cx="447770" cy="967312"/>
            </a:xfrm>
            <a:prstGeom prst="rect">
              <a:avLst/>
            </a:prstGeom>
            <a:solidFill>
              <a:srgbClr val="D0CFC5"/>
            </a:solidFill>
            <a:ln>
              <a:noFill/>
            </a:ln>
            <a:effectLst/>
          </p:spPr>
          <p:style>
            <a:lnRef idx="1">
              <a:schemeClr val="accent1"/>
            </a:lnRef>
            <a:fillRef idx="3">
              <a:schemeClr val="accent1"/>
            </a:fillRef>
            <a:effectRef idx="2">
              <a:schemeClr val="accent1"/>
            </a:effectRef>
            <a:fontRef idx="minor">
              <a:schemeClr val="lt1"/>
            </a:fontRef>
          </p:style>
          <p:txBody>
            <a:bodyPr vert="vert270" lIns="0" tIns="0" rIns="0" bIns="0" rtlCol="0" anchor="ctr"/>
            <a:lstStyle/>
            <a:p>
              <a:pPr algn="ctr"/>
              <a:r>
                <a:rPr lang="da-DK" sz="1000" b="1" dirty="0">
                  <a:solidFill>
                    <a:schemeClr val="tx1"/>
                  </a:solidFill>
                </a:rPr>
                <a:t>OUTPUT</a:t>
              </a:r>
            </a:p>
          </p:txBody>
        </p:sp>
        <p:sp>
          <p:nvSpPr>
            <p:cNvPr id="134" name="TextBox 133">
              <a:extLst>
                <a:ext uri="{FF2B5EF4-FFF2-40B4-BE49-F238E27FC236}">
                  <a16:creationId xmlns:a16="http://schemas.microsoft.com/office/drawing/2014/main" id="{1C474E58-F663-E2BC-0196-C36E3304E09D}"/>
                </a:ext>
              </a:extLst>
            </p:cNvPr>
            <p:cNvSpPr txBox="1"/>
            <p:nvPr/>
          </p:nvSpPr>
          <p:spPr bwMode="auto">
            <a:xfrm>
              <a:off x="1627007" y="1634454"/>
              <a:ext cx="2894324" cy="3368973"/>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p>
              <a:pPr>
                <a:spcBef>
                  <a:spcPts val="50"/>
                </a:spcBef>
              </a:pPr>
              <a:r>
                <a:rPr lang="da-DK" sz="1000" b="1" dirty="0">
                  <a:latin typeface="Verdana"/>
                  <a:ea typeface="Verdana"/>
                  <a:cs typeface="Verdana"/>
                  <a:sym typeface="Verdana"/>
                </a:rPr>
                <a:t>Proces</a:t>
              </a:r>
            </a:p>
            <a:p>
              <a:pPr marL="171416" indent="-171416">
                <a:spcBef>
                  <a:spcPts val="50"/>
                </a:spcBef>
                <a:buFont typeface="Arial" panose="020B0604020202020204" pitchFamily="34" charset="0"/>
                <a:buChar char="•"/>
              </a:pPr>
              <a:r>
                <a:rPr lang="da-DK" sz="1000" dirty="0">
                  <a:latin typeface="Verdana"/>
                  <a:ea typeface="Verdana"/>
                  <a:cs typeface="Verdana"/>
                  <a:sym typeface="Verdana"/>
                </a:rPr>
                <a:t>Opstartsmøder</a:t>
              </a:r>
            </a:p>
            <a:p>
              <a:pPr marL="171416" indent="-171416">
                <a:spcBef>
                  <a:spcPts val="50"/>
                </a:spcBef>
                <a:buFont typeface="Arial" panose="020B0604020202020204" pitchFamily="34" charset="0"/>
                <a:buChar char="•"/>
              </a:pPr>
              <a:r>
                <a:rPr lang="da-DK" sz="1000" dirty="0">
                  <a:latin typeface="Verdana"/>
                  <a:ea typeface="Verdana"/>
                  <a:cs typeface="Verdana"/>
                  <a:sym typeface="Verdana"/>
                </a:rPr>
                <a:t>Projektgruppe etableres</a:t>
              </a:r>
            </a:p>
            <a:p>
              <a:pPr marL="171416" indent="-171416">
                <a:spcBef>
                  <a:spcPts val="50"/>
                </a:spcBef>
                <a:buFont typeface="Arial" panose="020B0604020202020204" pitchFamily="34" charset="0"/>
                <a:buChar char="•"/>
              </a:pPr>
              <a:endParaRPr lang="da-DK" sz="1000" dirty="0">
                <a:latin typeface="Verdana"/>
                <a:ea typeface="Verdana"/>
                <a:cs typeface="Verdana"/>
                <a:sym typeface="Verdana"/>
              </a:endParaRPr>
            </a:p>
            <a:p>
              <a:pPr>
                <a:spcBef>
                  <a:spcPts val="50"/>
                </a:spcBef>
              </a:pPr>
              <a:r>
                <a:rPr lang="da-DK" sz="1000" b="1" dirty="0" err="1">
                  <a:latin typeface="Verdana"/>
                  <a:ea typeface="Verdana"/>
                  <a:cs typeface="Verdana"/>
                  <a:sym typeface="Verdana"/>
                </a:rPr>
                <a:t>Vidensindsamling</a:t>
              </a:r>
              <a:endParaRPr lang="da-DK" sz="1000" b="1" dirty="0">
                <a:latin typeface="Verdana"/>
                <a:ea typeface="Verdana"/>
                <a:cs typeface="Verdana"/>
                <a:sym typeface="Verdana"/>
              </a:endParaRPr>
            </a:p>
            <a:p>
              <a:pPr marL="171416" indent="-171416">
                <a:spcBef>
                  <a:spcPts val="50"/>
                </a:spcBef>
                <a:buFont typeface="Arial" panose="020B0604020202020204" pitchFamily="34" charset="0"/>
                <a:buChar char="•"/>
              </a:pPr>
              <a:r>
                <a:rPr lang="da-DK" sz="1000" dirty="0">
                  <a:latin typeface="Verdana"/>
                  <a:ea typeface="Verdana"/>
                  <a:cs typeface="Verdana"/>
                  <a:sym typeface="Verdana"/>
                </a:rPr>
                <a:t>FUV skaber statistiske </a:t>
              </a:r>
              <a:r>
                <a:rPr lang="da-DK" sz="1000" dirty="0" err="1">
                  <a:latin typeface="Verdana"/>
                  <a:ea typeface="Verdana"/>
                  <a:cs typeface="Verdana"/>
                  <a:sym typeface="Verdana"/>
                </a:rPr>
                <a:t>pastoratsrapporter</a:t>
              </a:r>
              <a:r>
                <a:rPr lang="da-DK" sz="1000" dirty="0">
                  <a:latin typeface="Verdana"/>
                  <a:ea typeface="Verdana"/>
                  <a:cs typeface="Verdana"/>
                  <a:sym typeface="Verdana"/>
                </a:rPr>
                <a:t> og analyserer disse</a:t>
              </a:r>
            </a:p>
            <a:p>
              <a:pPr>
                <a:spcBef>
                  <a:spcPts val="50"/>
                </a:spcBef>
              </a:pPr>
              <a:endParaRPr lang="da-DK" sz="1000" dirty="0">
                <a:latin typeface="Verdana"/>
                <a:ea typeface="Verdana"/>
                <a:cs typeface="Verdana"/>
                <a:sym typeface="Verdana"/>
              </a:endParaRPr>
            </a:p>
            <a:p>
              <a:pPr>
                <a:spcBef>
                  <a:spcPts val="50"/>
                </a:spcBef>
              </a:pPr>
              <a:r>
                <a:rPr lang="da-DK" sz="1000" b="1" dirty="0">
                  <a:latin typeface="Verdana"/>
                  <a:ea typeface="Verdana"/>
                  <a:cs typeface="Verdana"/>
                  <a:sym typeface="Verdana"/>
                </a:rPr>
                <a:t>Inspirationsproces</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Temadag for præster, menighedsråd og øvrige ansatte – medlemstyper, demografi og kirkestatistik </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Temamøde 1 – Kirkesyn</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Statusmøde i projektgruppen </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Temamøde 2 – Embedsforståelse </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Temamøde 3 – Brug af kirkebygninger, udearealer, kirkegårde og fritidsområder</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Temadag for præster, menighedsråd og øvrige ansatte – hvor stor vi og hvad bliver vigtigt fremadrettet</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Statusmøde i projektgruppen </a:t>
              </a:r>
            </a:p>
            <a:p>
              <a:pPr marL="228600" indent="-228600">
                <a:spcBef>
                  <a:spcPts val="50"/>
                </a:spcBef>
                <a:buFont typeface="+mj-lt"/>
                <a:buAutoNum type="arabicPeriod"/>
              </a:pPr>
              <a:endParaRPr lang="da-DK" sz="1000" dirty="0">
                <a:latin typeface="Verdana"/>
                <a:ea typeface="Verdana"/>
                <a:cs typeface="Verdana"/>
                <a:sym typeface="Verdana"/>
              </a:endParaRPr>
            </a:p>
          </p:txBody>
        </p:sp>
        <p:sp>
          <p:nvSpPr>
            <p:cNvPr id="137" name="TextBox 136">
              <a:extLst>
                <a:ext uri="{FF2B5EF4-FFF2-40B4-BE49-F238E27FC236}">
                  <a16:creationId xmlns:a16="http://schemas.microsoft.com/office/drawing/2014/main" id="{D3609F02-2889-BC43-10E7-55EE5506FE6B}"/>
                </a:ext>
              </a:extLst>
            </p:cNvPr>
            <p:cNvSpPr txBox="1"/>
            <p:nvPr/>
          </p:nvSpPr>
          <p:spPr bwMode="auto">
            <a:xfrm>
              <a:off x="4642946" y="1471895"/>
              <a:ext cx="2492928" cy="2475410"/>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defPPr>
                <a:defRPr lang="en-US"/>
              </a:defPPr>
              <a:lvl1pPr>
                <a:defRPr sz="1000" b="1">
                  <a:latin typeface="Verdana"/>
                  <a:ea typeface="Verdana"/>
                  <a:cs typeface="Verdana"/>
                </a:defRPr>
              </a:lvl1pPr>
            </a:lstStyle>
            <a:p>
              <a:pPr>
                <a:spcBef>
                  <a:spcPts val="50"/>
                </a:spcBef>
              </a:pPr>
              <a:endParaRPr lang="da-DK" dirty="0"/>
            </a:p>
            <a:p>
              <a:pPr>
                <a:spcBef>
                  <a:spcPts val="50"/>
                </a:spcBef>
              </a:pPr>
              <a:r>
                <a:rPr lang="da-DK" dirty="0"/>
                <a:t>Proces</a:t>
              </a:r>
            </a:p>
            <a:p>
              <a:pPr marL="171416" indent="-171416">
                <a:spcBef>
                  <a:spcPts val="50"/>
                </a:spcBef>
                <a:buFont typeface="Arial" panose="020B0604020202020204" pitchFamily="34" charset="0"/>
                <a:buChar char="•"/>
              </a:pPr>
              <a:r>
                <a:rPr lang="da-DK" b="0" dirty="0">
                  <a:sym typeface="Verdana"/>
                </a:rPr>
                <a:t>Seminar 1: Fra inspiration til aktion</a:t>
              </a:r>
            </a:p>
            <a:p>
              <a:pPr marL="171416" indent="-171416">
                <a:spcBef>
                  <a:spcPts val="50"/>
                </a:spcBef>
                <a:buFont typeface="Arial" panose="020B0604020202020204" pitchFamily="34" charset="0"/>
                <a:buChar char="•"/>
              </a:pPr>
              <a:r>
                <a:rPr lang="da-DK" b="0" dirty="0">
                  <a:sym typeface="Verdana"/>
                </a:rPr>
                <a:t>Afprøvning af aktioner + logbog</a:t>
              </a:r>
            </a:p>
            <a:p>
              <a:pPr marL="171416" indent="-171416">
                <a:spcBef>
                  <a:spcPts val="50"/>
                </a:spcBef>
                <a:buFont typeface="Arial" panose="020B0604020202020204" pitchFamily="34" charset="0"/>
                <a:buChar char="•"/>
              </a:pPr>
              <a:r>
                <a:rPr lang="da-DK" b="0" dirty="0">
                  <a:sym typeface="Verdana"/>
                </a:rPr>
                <a:t>Statusmøde i netværkene</a:t>
              </a:r>
            </a:p>
            <a:p>
              <a:pPr marL="171416" indent="-171416">
                <a:spcBef>
                  <a:spcPts val="50"/>
                </a:spcBef>
                <a:buFont typeface="Arial" panose="020B0604020202020204" pitchFamily="34" charset="0"/>
                <a:buChar char="•"/>
              </a:pPr>
              <a:r>
                <a:rPr lang="da-DK" b="0" dirty="0">
                  <a:sym typeface="Verdana"/>
                </a:rPr>
                <a:t>Seminar 2: Erfaring og nye aktioner</a:t>
              </a:r>
            </a:p>
            <a:p>
              <a:pPr marL="171416" indent="-171416">
                <a:spcBef>
                  <a:spcPts val="50"/>
                </a:spcBef>
                <a:buFont typeface="Arial" panose="020B0604020202020204" pitchFamily="34" charset="0"/>
                <a:buChar char="•"/>
              </a:pPr>
              <a:r>
                <a:rPr lang="da-DK" b="0" dirty="0">
                  <a:sym typeface="Verdana"/>
                </a:rPr>
                <a:t>Afprøvning af aktioner + logbog</a:t>
              </a:r>
            </a:p>
            <a:p>
              <a:pPr marL="171416" indent="-171416">
                <a:spcBef>
                  <a:spcPts val="50"/>
                </a:spcBef>
                <a:buFont typeface="Arial" panose="020B0604020202020204" pitchFamily="34" charset="0"/>
                <a:buChar char="•"/>
              </a:pPr>
              <a:r>
                <a:rPr lang="da-DK" b="0" dirty="0">
                  <a:sym typeface="Verdana"/>
                </a:rPr>
                <a:t>Statusmøde i netværkene</a:t>
              </a:r>
            </a:p>
            <a:p>
              <a:pPr marL="171416" indent="-171416">
                <a:spcBef>
                  <a:spcPts val="50"/>
                </a:spcBef>
                <a:buFont typeface="Arial" panose="020B0604020202020204" pitchFamily="34" charset="0"/>
                <a:buChar char="•"/>
              </a:pPr>
              <a:r>
                <a:rPr lang="da-DK" b="0" dirty="0">
                  <a:sym typeface="Verdana"/>
                </a:rPr>
                <a:t>Seminar 3: Fra aktioner til model</a:t>
              </a:r>
            </a:p>
            <a:p>
              <a:pPr marL="171416" indent="-171416">
                <a:spcBef>
                  <a:spcPts val="50"/>
                </a:spcBef>
                <a:buFont typeface="Arial" panose="020B0604020202020204" pitchFamily="34" charset="0"/>
                <a:buChar char="•"/>
              </a:pPr>
              <a:endParaRPr lang="da-DK" b="0" dirty="0">
                <a:sym typeface="Verdana"/>
              </a:endParaRPr>
            </a:p>
            <a:p>
              <a:pPr>
                <a:spcBef>
                  <a:spcPts val="50"/>
                </a:spcBef>
              </a:pPr>
              <a:r>
                <a:rPr lang="da-DK" dirty="0" err="1">
                  <a:sym typeface="Verdana"/>
                </a:rPr>
                <a:t>Vidensindsamling</a:t>
              </a:r>
              <a:endParaRPr lang="da-DK" dirty="0">
                <a:sym typeface="Verdana"/>
              </a:endParaRPr>
            </a:p>
            <a:p>
              <a:pPr marL="171450" indent="-171450">
                <a:spcBef>
                  <a:spcPts val="50"/>
                </a:spcBef>
                <a:buFont typeface="Arial" panose="020B0604020202020204" pitchFamily="34" charset="0"/>
                <a:buChar char="•"/>
              </a:pPr>
              <a:r>
                <a:rPr lang="da-DK" b="0" dirty="0">
                  <a:sym typeface="Verdana"/>
                </a:rPr>
                <a:t>Viden om modeller – ca. 20 interviews</a:t>
              </a:r>
            </a:p>
            <a:p>
              <a:pPr marL="171450" indent="-171450">
                <a:spcBef>
                  <a:spcPts val="50"/>
                </a:spcBef>
                <a:buFont typeface="Arial" panose="020B0604020202020204" pitchFamily="34" charset="0"/>
                <a:buChar char="•"/>
              </a:pPr>
              <a:r>
                <a:rPr lang="da-DK" b="0" dirty="0">
                  <a:sym typeface="Verdana"/>
                </a:rPr>
                <a:t>Afrapportering (format tilpasses behov)</a:t>
              </a:r>
            </a:p>
            <a:p>
              <a:pPr marL="171450" indent="-171450">
                <a:spcBef>
                  <a:spcPts val="50"/>
                </a:spcBef>
                <a:buFont typeface="Arial" panose="020B0604020202020204" pitchFamily="34" charset="0"/>
                <a:buChar char="•"/>
              </a:pPr>
              <a:endParaRPr lang="da-DK" b="0" dirty="0">
                <a:sym typeface="Verdana"/>
              </a:endParaRPr>
            </a:p>
          </p:txBody>
        </p:sp>
        <p:cxnSp>
          <p:nvCxnSpPr>
            <p:cNvPr id="37" name="Straight Connector 36">
              <a:extLst>
                <a:ext uri="{FF2B5EF4-FFF2-40B4-BE49-F238E27FC236}">
                  <a16:creationId xmlns:a16="http://schemas.microsoft.com/office/drawing/2014/main" id="{89605C84-5D0E-FA36-5F3A-DECF78A70D1F}"/>
                </a:ext>
              </a:extLst>
            </p:cNvPr>
            <p:cNvCxnSpPr>
              <a:cxnSpLocks/>
            </p:cNvCxnSpPr>
            <p:nvPr/>
          </p:nvCxnSpPr>
          <p:spPr>
            <a:xfrm>
              <a:off x="1633667" y="960578"/>
              <a:ext cx="2921210" cy="11849"/>
            </a:xfrm>
            <a:prstGeom prst="line">
              <a:avLst/>
            </a:prstGeom>
            <a:ln w="9525">
              <a:solidFill>
                <a:schemeClr val="tx1">
                  <a:lumMod val="50000"/>
                  <a:lumOff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3A1CD72E-7F04-A83A-744E-F239472842AB}"/>
                </a:ext>
              </a:extLst>
            </p:cNvPr>
            <p:cNvSpPr txBox="1"/>
            <p:nvPr/>
          </p:nvSpPr>
          <p:spPr bwMode="auto">
            <a:xfrm>
              <a:off x="2747106" y="845755"/>
              <a:ext cx="696783" cy="144902"/>
            </a:xfrm>
            <a:prstGeom prst="rect">
              <a:avLst/>
            </a:prstGeom>
            <a:solidFill>
              <a:schemeClr val="bg1"/>
            </a:solidFill>
            <a:ln w="9525">
              <a:noFill/>
              <a:miter lim="800000"/>
              <a:headEnd/>
              <a:tailEnd/>
            </a:ln>
            <a:effectLst/>
          </p:spPr>
          <p:txBody>
            <a:bodyPr vert="horz" wrap="square" lIns="35992" tIns="0" rIns="0" bIns="0" numCol="1" rtlCol="0" anchor="t" anchorCtr="0" compatLnSpc="1">
              <a:prstTxWarp prst="textNoShape">
                <a:avLst/>
              </a:prstTxWarp>
              <a:spAutoFit/>
            </a:bodyPr>
            <a:lstStyle/>
            <a:p>
              <a:pPr marL="0" lvl="1" algn="ctr">
                <a:spcBef>
                  <a:spcPts val="300"/>
                </a:spcBef>
              </a:pPr>
              <a:r>
                <a:rPr lang="da-DK" sz="1000" dirty="0">
                  <a:ea typeface="Verdana" pitchFamily="34" charset="0"/>
                  <a:cs typeface="Verdana" pitchFamily="34" charset="0"/>
                </a:rPr>
                <a:t>Fase 1</a:t>
              </a:r>
            </a:p>
          </p:txBody>
        </p:sp>
        <p:cxnSp>
          <p:nvCxnSpPr>
            <p:cNvPr id="41" name="Straight Connector 40">
              <a:extLst>
                <a:ext uri="{FF2B5EF4-FFF2-40B4-BE49-F238E27FC236}">
                  <a16:creationId xmlns:a16="http://schemas.microsoft.com/office/drawing/2014/main" id="{9E819DD3-D811-3A58-EB23-35742330C6AA}"/>
                </a:ext>
              </a:extLst>
            </p:cNvPr>
            <p:cNvCxnSpPr>
              <a:cxnSpLocks/>
            </p:cNvCxnSpPr>
            <p:nvPr/>
          </p:nvCxnSpPr>
          <p:spPr>
            <a:xfrm>
              <a:off x="4688770" y="980310"/>
              <a:ext cx="2938456" cy="0"/>
            </a:xfrm>
            <a:prstGeom prst="line">
              <a:avLst/>
            </a:prstGeom>
            <a:ln w="9525">
              <a:solidFill>
                <a:schemeClr val="tx1">
                  <a:lumMod val="50000"/>
                  <a:lumOff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025B9F1-664C-18CD-2040-0DACA149EC7F}"/>
                </a:ext>
              </a:extLst>
            </p:cNvPr>
            <p:cNvSpPr txBox="1"/>
            <p:nvPr/>
          </p:nvSpPr>
          <p:spPr bwMode="auto">
            <a:xfrm>
              <a:off x="5849188" y="860402"/>
              <a:ext cx="696783" cy="144902"/>
            </a:xfrm>
            <a:prstGeom prst="rect">
              <a:avLst/>
            </a:prstGeom>
            <a:solidFill>
              <a:schemeClr val="bg1"/>
            </a:solidFill>
            <a:ln w="9525">
              <a:noFill/>
              <a:miter lim="800000"/>
              <a:headEnd/>
              <a:tailEnd/>
            </a:ln>
            <a:effectLst/>
          </p:spPr>
          <p:txBody>
            <a:bodyPr vert="horz" wrap="square" lIns="35992" tIns="0" rIns="0" bIns="0" numCol="1" rtlCol="0" anchor="t" anchorCtr="0" compatLnSpc="1">
              <a:prstTxWarp prst="textNoShape">
                <a:avLst/>
              </a:prstTxWarp>
              <a:spAutoFit/>
            </a:bodyPr>
            <a:lstStyle/>
            <a:p>
              <a:pPr marL="0" lvl="1" algn="ctr">
                <a:spcBef>
                  <a:spcPts val="300"/>
                </a:spcBef>
              </a:pPr>
              <a:r>
                <a:rPr lang="da-DK" sz="1000" dirty="0">
                  <a:ea typeface="Verdana" pitchFamily="34" charset="0"/>
                  <a:cs typeface="Verdana" pitchFamily="34" charset="0"/>
                </a:rPr>
                <a:t>Fase 2</a:t>
              </a:r>
            </a:p>
          </p:txBody>
        </p:sp>
        <p:sp>
          <p:nvSpPr>
            <p:cNvPr id="39" name="Chevron 122">
              <a:extLst>
                <a:ext uri="{FF2B5EF4-FFF2-40B4-BE49-F238E27FC236}">
                  <a16:creationId xmlns:a16="http://schemas.microsoft.com/office/drawing/2014/main" id="{07E42FCD-6E05-5F22-5A39-CCBCF2CC3970}"/>
                </a:ext>
              </a:extLst>
            </p:cNvPr>
            <p:cNvSpPr/>
            <p:nvPr/>
          </p:nvSpPr>
          <p:spPr bwMode="gray">
            <a:xfrm>
              <a:off x="7748752" y="1063275"/>
              <a:ext cx="3105807" cy="454856"/>
            </a:xfrm>
            <a:prstGeom prst="chevron">
              <a:avLst>
                <a:gd name="adj" fmla="val 18352"/>
              </a:avLst>
            </a:prstGeom>
            <a:solidFill>
              <a:srgbClr val="C0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41265" tIns="88879" rIns="0" bIns="88879" rtlCol="0" anchor="ctr"/>
            <a:lstStyle/>
            <a:p>
              <a:pPr algn="ctr" defTabSz="1433779">
                <a:defRPr/>
              </a:pPr>
              <a:r>
                <a:rPr lang="da-DK" sz="1000" b="1" noProof="1"/>
                <a:t>Forankring</a:t>
              </a:r>
            </a:p>
            <a:p>
              <a:pPr algn="ctr" defTabSz="1433779">
                <a:defRPr/>
              </a:pPr>
              <a:r>
                <a:rPr lang="da-DK" sz="1000" noProof="1"/>
                <a:t>2028</a:t>
              </a:r>
              <a:endParaRPr lang="da-DK" sz="1000" dirty="0"/>
            </a:p>
          </p:txBody>
        </p:sp>
        <p:cxnSp>
          <p:nvCxnSpPr>
            <p:cNvPr id="40" name="Straight Connector 39">
              <a:extLst>
                <a:ext uri="{FF2B5EF4-FFF2-40B4-BE49-F238E27FC236}">
                  <a16:creationId xmlns:a16="http://schemas.microsoft.com/office/drawing/2014/main" id="{5B3C8ABD-10EC-4C88-070D-A6AC9C94F504}"/>
                </a:ext>
              </a:extLst>
            </p:cNvPr>
            <p:cNvCxnSpPr>
              <a:cxnSpLocks/>
            </p:cNvCxnSpPr>
            <p:nvPr/>
          </p:nvCxnSpPr>
          <p:spPr>
            <a:xfrm>
              <a:off x="7764739" y="980310"/>
              <a:ext cx="3010992" cy="0"/>
            </a:xfrm>
            <a:prstGeom prst="line">
              <a:avLst/>
            </a:prstGeom>
            <a:ln w="9525">
              <a:solidFill>
                <a:schemeClr val="tx1">
                  <a:lumMod val="50000"/>
                  <a:lumOff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712AA63F-1E71-A72D-7224-605E0736A05E}"/>
                </a:ext>
              </a:extLst>
            </p:cNvPr>
            <p:cNvSpPr txBox="1"/>
            <p:nvPr/>
          </p:nvSpPr>
          <p:spPr bwMode="auto">
            <a:xfrm>
              <a:off x="8928484" y="860402"/>
              <a:ext cx="696783" cy="144902"/>
            </a:xfrm>
            <a:prstGeom prst="rect">
              <a:avLst/>
            </a:prstGeom>
            <a:solidFill>
              <a:schemeClr val="bg1"/>
            </a:solidFill>
            <a:ln w="9525">
              <a:noFill/>
              <a:miter lim="800000"/>
              <a:headEnd/>
              <a:tailEnd/>
            </a:ln>
            <a:effectLst/>
          </p:spPr>
          <p:txBody>
            <a:bodyPr vert="horz" wrap="square" lIns="35992" tIns="0" rIns="0" bIns="0" numCol="1" rtlCol="0" anchor="t" anchorCtr="0" compatLnSpc="1">
              <a:prstTxWarp prst="textNoShape">
                <a:avLst/>
              </a:prstTxWarp>
              <a:spAutoFit/>
            </a:bodyPr>
            <a:lstStyle/>
            <a:p>
              <a:pPr marL="0" lvl="1" algn="ctr">
                <a:spcBef>
                  <a:spcPts val="300"/>
                </a:spcBef>
              </a:pPr>
              <a:r>
                <a:rPr lang="da-DK" sz="1000" dirty="0">
                  <a:ea typeface="Verdana" pitchFamily="34" charset="0"/>
                  <a:cs typeface="Verdana" pitchFamily="34" charset="0"/>
                </a:rPr>
                <a:t>Fase 3</a:t>
              </a:r>
            </a:p>
          </p:txBody>
        </p:sp>
        <p:sp>
          <p:nvSpPr>
            <p:cNvPr id="46" name="TextBox 45">
              <a:extLst>
                <a:ext uri="{FF2B5EF4-FFF2-40B4-BE49-F238E27FC236}">
                  <a16:creationId xmlns:a16="http://schemas.microsoft.com/office/drawing/2014/main" id="{25EAF61B-05FB-0622-781B-BEEFA474026D}"/>
                </a:ext>
              </a:extLst>
            </p:cNvPr>
            <p:cNvSpPr txBox="1"/>
            <p:nvPr/>
          </p:nvSpPr>
          <p:spPr bwMode="auto">
            <a:xfrm>
              <a:off x="7772408" y="1630057"/>
              <a:ext cx="3105807" cy="301880"/>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defPPr>
                <a:defRPr lang="en-US"/>
              </a:defPPr>
              <a:lvl1pPr>
                <a:defRPr sz="1000" b="1">
                  <a:latin typeface="Verdana"/>
                  <a:ea typeface="Verdana"/>
                  <a:cs typeface="Verdana"/>
                </a:defRPr>
              </a:lvl1pPr>
            </a:lstStyle>
            <a:p>
              <a:pPr>
                <a:spcBef>
                  <a:spcPts val="50"/>
                </a:spcBef>
              </a:pPr>
              <a:r>
                <a:rPr lang="da-DK" dirty="0"/>
                <a:t>Proces</a:t>
              </a:r>
            </a:p>
            <a:p>
              <a:pPr>
                <a:spcBef>
                  <a:spcPts val="50"/>
                </a:spcBef>
              </a:pPr>
              <a:r>
                <a:rPr lang="da-DK" b="0" dirty="0"/>
                <a:t>Seminar 4: Fra model til drift</a:t>
              </a:r>
            </a:p>
          </p:txBody>
        </p:sp>
        <p:sp>
          <p:nvSpPr>
            <p:cNvPr id="47" name="TextBox 46">
              <a:extLst>
                <a:ext uri="{FF2B5EF4-FFF2-40B4-BE49-F238E27FC236}">
                  <a16:creationId xmlns:a16="http://schemas.microsoft.com/office/drawing/2014/main" id="{1ABF98EB-1C98-7B55-F36C-9266AD8FA625}"/>
                </a:ext>
              </a:extLst>
            </p:cNvPr>
            <p:cNvSpPr txBox="1"/>
            <p:nvPr/>
          </p:nvSpPr>
          <p:spPr bwMode="auto">
            <a:xfrm>
              <a:off x="7772409" y="4991720"/>
              <a:ext cx="2921210" cy="301880"/>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Erfaringsdeling på tværs</a:t>
              </a:r>
            </a:p>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Fokus på den gode forankring</a:t>
              </a:r>
            </a:p>
          </p:txBody>
        </p:sp>
        <p:cxnSp>
          <p:nvCxnSpPr>
            <p:cNvPr id="7" name="Lige forbindelse 6">
              <a:extLst>
                <a:ext uri="{FF2B5EF4-FFF2-40B4-BE49-F238E27FC236}">
                  <a16:creationId xmlns:a16="http://schemas.microsoft.com/office/drawing/2014/main" id="{1A51AE83-710B-65F8-08F8-6279E56CC048}"/>
                </a:ext>
              </a:extLst>
            </p:cNvPr>
            <p:cNvCxnSpPr/>
            <p:nvPr/>
          </p:nvCxnSpPr>
          <p:spPr>
            <a:xfrm>
              <a:off x="1633667" y="5834369"/>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0D65EB03-5D47-C76C-4D57-696D7CBBD9F0}"/>
                </a:ext>
              </a:extLst>
            </p:cNvPr>
            <p:cNvCxnSpPr/>
            <p:nvPr/>
          </p:nvCxnSpPr>
          <p:spPr>
            <a:xfrm>
              <a:off x="1627007" y="4878905"/>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A30173BD-EE63-D954-8423-5881430CAAAC}"/>
                </a:ext>
              </a:extLst>
            </p:cNvPr>
            <p:cNvCxnSpPr/>
            <p:nvPr/>
          </p:nvCxnSpPr>
          <p:spPr>
            <a:xfrm>
              <a:off x="4706016" y="4878905"/>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281B94CE-7966-D23F-A6BD-D4B62A3F57D5}"/>
                </a:ext>
              </a:extLst>
            </p:cNvPr>
            <p:cNvCxnSpPr/>
            <p:nvPr/>
          </p:nvCxnSpPr>
          <p:spPr>
            <a:xfrm>
              <a:off x="4706016" y="5834369"/>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E36EE2A6-E9B3-7B06-BB84-9A451A535093}"/>
                </a:ext>
              </a:extLst>
            </p:cNvPr>
            <p:cNvCxnSpPr/>
            <p:nvPr/>
          </p:nvCxnSpPr>
          <p:spPr>
            <a:xfrm>
              <a:off x="7772408" y="4878905"/>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289516EE-EDAF-88E6-854C-81E1181855A0}"/>
                </a:ext>
              </a:extLst>
            </p:cNvPr>
            <p:cNvCxnSpPr/>
            <p:nvPr/>
          </p:nvCxnSpPr>
          <p:spPr>
            <a:xfrm>
              <a:off x="7772408" y="5834369"/>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995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AAF93-664F-496B-AA03-6F8751A30991}"/>
              </a:ext>
            </a:extLst>
          </p:cNvPr>
          <p:cNvSpPr>
            <a:spLocks noGrp="1"/>
          </p:cNvSpPr>
          <p:nvPr>
            <p:ph type="title"/>
          </p:nvPr>
        </p:nvSpPr>
        <p:spPr/>
        <p:txBody>
          <a:bodyPr/>
          <a:lstStyle/>
          <a:p>
            <a:r>
              <a:rPr lang="da-DK"/>
              <a:t>Nye befolkningsgrupper</a:t>
            </a:r>
          </a:p>
        </p:txBody>
      </p:sp>
      <p:sp>
        <p:nvSpPr>
          <p:cNvPr id="3" name="Pladsholder til indhold 2">
            <a:extLst>
              <a:ext uri="{FF2B5EF4-FFF2-40B4-BE49-F238E27FC236}">
                <a16:creationId xmlns:a16="http://schemas.microsoft.com/office/drawing/2014/main" id="{5DE77B02-8FBA-49C3-BE7E-FD1A05E90ADD}"/>
              </a:ext>
            </a:extLst>
          </p:cNvPr>
          <p:cNvSpPr>
            <a:spLocks noGrp="1"/>
          </p:cNvSpPr>
          <p:nvPr>
            <p:ph idx="1"/>
          </p:nvPr>
        </p:nvSpPr>
        <p:spPr>
          <a:xfrm>
            <a:off x="609600" y="1451863"/>
            <a:ext cx="10972800" cy="4581659"/>
          </a:xfrm>
        </p:spPr>
        <p:txBody>
          <a:bodyPr/>
          <a:lstStyle/>
          <a:p>
            <a:r>
              <a:rPr lang="da-DK" sz="1400" i="1"/>
              <a:t>Nye befolkningsgrupper - </a:t>
            </a:r>
            <a:r>
              <a:rPr lang="da-DK" sz="1400"/>
              <a:t>tilføring af religiøs forskellighed fra nye indvandrede befolkningsgrupper (globalisering)</a:t>
            </a:r>
          </a:p>
          <a:p>
            <a:r>
              <a:rPr lang="da-DK" sz="1400"/>
              <a:t>Sproglige, kulturelle og teologiske forskelle</a:t>
            </a:r>
          </a:p>
          <a:p>
            <a:r>
              <a:rPr lang="da-DK" sz="1400"/>
              <a:t>Fald i medlemsprocent og dåbsprocent</a:t>
            </a:r>
          </a:p>
          <a:p>
            <a:endParaRPr lang="da-DK" sz="1400"/>
          </a:p>
          <a:p>
            <a:endParaRPr lang="da-DK" sz="1400"/>
          </a:p>
          <a:p>
            <a:endParaRPr lang="da-DK" sz="1400"/>
          </a:p>
          <a:p>
            <a:endParaRPr lang="da-DK"/>
          </a:p>
        </p:txBody>
      </p:sp>
      <p:grpSp>
        <p:nvGrpSpPr>
          <p:cNvPr id="9" name="Gruppe 8">
            <a:extLst>
              <a:ext uri="{FF2B5EF4-FFF2-40B4-BE49-F238E27FC236}">
                <a16:creationId xmlns:a16="http://schemas.microsoft.com/office/drawing/2014/main" id="{1BD1761F-24C0-626B-738E-EEF368932116}"/>
              </a:ext>
            </a:extLst>
          </p:cNvPr>
          <p:cNvGrpSpPr/>
          <p:nvPr/>
        </p:nvGrpSpPr>
        <p:grpSpPr>
          <a:xfrm>
            <a:off x="952879" y="2481180"/>
            <a:ext cx="9729576" cy="2909900"/>
            <a:chOff x="952879" y="2565034"/>
            <a:chExt cx="9729576" cy="2909900"/>
          </a:xfrm>
        </p:grpSpPr>
        <p:pic>
          <p:nvPicPr>
            <p:cNvPr id="4" name="Pladsholder til indhold 6">
              <a:extLst>
                <a:ext uri="{FF2B5EF4-FFF2-40B4-BE49-F238E27FC236}">
                  <a16:creationId xmlns:a16="http://schemas.microsoft.com/office/drawing/2014/main" id="{51C1094E-9051-4F36-B5F6-E92ED2FE64EE}"/>
                </a:ext>
              </a:extLst>
            </p:cNvPr>
            <p:cNvPicPr>
              <a:picLocks noChangeAspect="1"/>
            </p:cNvPicPr>
            <p:nvPr/>
          </p:nvPicPr>
          <p:blipFill rotWithShape="1">
            <a:blip r:embed="rId2"/>
            <a:srcRect l="28061" t="14121" r="30115" b="34014"/>
            <a:stretch/>
          </p:blipFill>
          <p:spPr>
            <a:xfrm>
              <a:off x="952879" y="2842033"/>
              <a:ext cx="3764132" cy="2632901"/>
            </a:xfrm>
            <a:prstGeom prst="rect">
              <a:avLst/>
            </a:prstGeom>
          </p:spPr>
        </p:pic>
        <p:pic>
          <p:nvPicPr>
            <p:cNvPr id="5" name="Pladsholder til indhold 6">
              <a:extLst>
                <a:ext uri="{FF2B5EF4-FFF2-40B4-BE49-F238E27FC236}">
                  <a16:creationId xmlns:a16="http://schemas.microsoft.com/office/drawing/2014/main" id="{F0E2399F-1A82-4D28-8251-65E028BFC82B}"/>
                </a:ext>
              </a:extLst>
            </p:cNvPr>
            <p:cNvPicPr>
              <a:picLocks noChangeAspect="1"/>
            </p:cNvPicPr>
            <p:nvPr/>
          </p:nvPicPr>
          <p:blipFill rotWithShape="1">
            <a:blip r:embed="rId3"/>
            <a:srcRect l="32888" t="13900" r="32436" b="40126"/>
            <a:stretch/>
          </p:blipFill>
          <p:spPr>
            <a:xfrm>
              <a:off x="6246257" y="2842033"/>
              <a:ext cx="4436198" cy="2352584"/>
            </a:xfrm>
            <a:prstGeom prst="rect">
              <a:avLst/>
            </a:prstGeom>
          </p:spPr>
        </p:pic>
        <p:sp>
          <p:nvSpPr>
            <p:cNvPr id="7" name="Tekstfelt 6">
              <a:extLst>
                <a:ext uri="{FF2B5EF4-FFF2-40B4-BE49-F238E27FC236}">
                  <a16:creationId xmlns:a16="http://schemas.microsoft.com/office/drawing/2014/main" id="{F8FF2390-EC44-4083-BDAE-463A32246F53}"/>
                </a:ext>
              </a:extLst>
            </p:cNvPr>
            <p:cNvSpPr txBox="1"/>
            <p:nvPr/>
          </p:nvSpPr>
          <p:spPr>
            <a:xfrm>
              <a:off x="2113041" y="2565034"/>
              <a:ext cx="1276247" cy="276999"/>
            </a:xfrm>
            <a:prstGeom prst="rect">
              <a:avLst/>
            </a:prstGeom>
            <a:noFill/>
          </p:spPr>
          <p:txBody>
            <a:bodyPr wrap="none" rtlCol="0">
              <a:spAutoFit/>
            </a:bodyPr>
            <a:lstStyle/>
            <a:p>
              <a:r>
                <a:rPr lang="da-DK" sz="1200" b="1">
                  <a:solidFill>
                    <a:schemeClr val="tx1">
                      <a:lumMod val="50000"/>
                      <a:lumOff val="50000"/>
                    </a:schemeClr>
                  </a:solidFill>
                </a:rPr>
                <a:t>Medlemsprocent</a:t>
              </a:r>
            </a:p>
          </p:txBody>
        </p:sp>
        <p:sp>
          <p:nvSpPr>
            <p:cNvPr id="8" name="Tekstfelt 7">
              <a:extLst>
                <a:ext uri="{FF2B5EF4-FFF2-40B4-BE49-F238E27FC236}">
                  <a16:creationId xmlns:a16="http://schemas.microsoft.com/office/drawing/2014/main" id="{85DFF62E-62B4-4F4B-B2CB-9F58BD0BA112}"/>
                </a:ext>
              </a:extLst>
            </p:cNvPr>
            <p:cNvSpPr txBox="1"/>
            <p:nvPr/>
          </p:nvSpPr>
          <p:spPr>
            <a:xfrm>
              <a:off x="7912810" y="2566114"/>
              <a:ext cx="996555" cy="276999"/>
            </a:xfrm>
            <a:prstGeom prst="rect">
              <a:avLst/>
            </a:prstGeom>
            <a:noFill/>
          </p:spPr>
          <p:txBody>
            <a:bodyPr wrap="none" rtlCol="0">
              <a:spAutoFit/>
            </a:bodyPr>
            <a:lstStyle/>
            <a:p>
              <a:r>
                <a:rPr lang="da-DK" sz="1200" b="1">
                  <a:solidFill>
                    <a:schemeClr val="tx1">
                      <a:lumMod val="50000"/>
                      <a:lumOff val="50000"/>
                    </a:schemeClr>
                  </a:solidFill>
                </a:rPr>
                <a:t>Dåbsprocent</a:t>
              </a:r>
            </a:p>
          </p:txBody>
        </p:sp>
      </p:grpSp>
      <p:sp>
        <p:nvSpPr>
          <p:cNvPr id="10" name="Rektangel: afrundede hjørner 9">
            <a:extLst>
              <a:ext uri="{FF2B5EF4-FFF2-40B4-BE49-F238E27FC236}">
                <a16:creationId xmlns:a16="http://schemas.microsoft.com/office/drawing/2014/main" id="{CE1F57EF-37DA-64EA-D56D-DC382145359D}"/>
              </a:ext>
            </a:extLst>
          </p:cNvPr>
          <p:cNvSpPr/>
          <p:nvPr/>
        </p:nvSpPr>
        <p:spPr>
          <a:xfrm>
            <a:off x="2885871" y="5391080"/>
            <a:ext cx="5026939" cy="577475"/>
          </a:xfrm>
          <a:prstGeom prst="roundRect">
            <a:avLst/>
          </a:prstGeom>
          <a:solidFill>
            <a:schemeClr val="bg1"/>
          </a:solidFill>
          <a:ln>
            <a:solidFill>
              <a:srgbClr val="AC141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a-DK" sz="1400">
                <a:solidFill>
                  <a:schemeClr val="tx1"/>
                </a:solidFill>
              </a:rPr>
              <a:t>Fald i medlems- og dåbsprocent skyldes fortrinsvis tilkomst af nye befolkningsgrupper, der ikke bliver en del af folkekirken</a:t>
            </a:r>
          </a:p>
        </p:txBody>
      </p:sp>
    </p:spTree>
    <p:extLst>
      <p:ext uri="{BB962C8B-B14F-4D97-AF65-F5344CB8AC3E}">
        <p14:creationId xmlns:p14="http://schemas.microsoft.com/office/powerpoint/2010/main" val="401135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8A07615-2BED-F746-BB4B-774857621696}"/>
              </a:ext>
            </a:extLst>
          </p:cNvPr>
          <p:cNvSpPr>
            <a:spLocks noGrp="1"/>
          </p:cNvSpPr>
          <p:nvPr>
            <p:ph type="title"/>
          </p:nvPr>
        </p:nvSpPr>
        <p:spPr/>
        <p:txBody>
          <a:bodyPr/>
          <a:lstStyle/>
          <a:p>
            <a:r>
              <a:rPr lang="da-DK"/>
              <a:t>Videreførelse af dåb </a:t>
            </a:r>
            <a:endParaRPr lang="da-DK" dirty="0"/>
          </a:p>
        </p:txBody>
      </p:sp>
      <p:pic>
        <p:nvPicPr>
          <p:cNvPr id="7" name="Pladsholder til indhold 6">
            <a:extLst>
              <a:ext uri="{FF2B5EF4-FFF2-40B4-BE49-F238E27FC236}">
                <a16:creationId xmlns:a16="http://schemas.microsoft.com/office/drawing/2014/main" id="{50EA0DF8-62B0-9648-A6EF-0BEB64C59ADB}"/>
              </a:ext>
            </a:extLst>
          </p:cNvPr>
          <p:cNvPicPr>
            <a:picLocks noGrp="1" noChangeAspect="1"/>
          </p:cNvPicPr>
          <p:nvPr>
            <p:ph idx="1"/>
          </p:nvPr>
        </p:nvPicPr>
        <p:blipFill>
          <a:blip r:embed="rId2"/>
          <a:srcRect/>
          <a:stretch/>
        </p:blipFill>
        <p:spPr>
          <a:xfrm>
            <a:off x="609599" y="1469518"/>
            <a:ext cx="11410367" cy="4862271"/>
          </a:xfrm>
        </p:spPr>
      </p:pic>
      <p:sp>
        <p:nvSpPr>
          <p:cNvPr id="3" name="Tekstfelt 2">
            <a:extLst>
              <a:ext uri="{FF2B5EF4-FFF2-40B4-BE49-F238E27FC236}">
                <a16:creationId xmlns:a16="http://schemas.microsoft.com/office/drawing/2014/main" id="{38527605-C2FA-41B0-A679-D4606A912499}"/>
              </a:ext>
            </a:extLst>
          </p:cNvPr>
          <p:cNvSpPr txBox="1"/>
          <p:nvPr/>
        </p:nvSpPr>
        <p:spPr>
          <a:xfrm>
            <a:off x="695864" y="4089156"/>
            <a:ext cx="8275471" cy="954107"/>
          </a:xfrm>
          <a:prstGeom prst="rect">
            <a:avLst/>
          </a:prstGeom>
          <a:noFill/>
        </p:spPr>
        <p:txBody>
          <a:bodyPr wrap="square" rtlCol="0">
            <a:spAutoFit/>
          </a:bodyPr>
          <a:lstStyle/>
          <a:p>
            <a:pPr marL="285750" indent="-285750">
              <a:buFont typeface="Arial" panose="020B0604020202020204" pitchFamily="34" charset="0"/>
              <a:buChar char="•"/>
            </a:pPr>
            <a:r>
              <a:rPr lang="da-DK" sz="1400" dirty="0"/>
              <a:t>Generation millennium er i færd med at få børn og nogen har derfor børn, der endnu ikke er døbt</a:t>
            </a:r>
          </a:p>
          <a:p>
            <a:pPr marL="285750" indent="-285750">
              <a:buFont typeface="Arial" panose="020B0604020202020204" pitchFamily="34" charset="0"/>
              <a:buChar char="•"/>
            </a:pPr>
            <a:r>
              <a:rPr lang="da-DK" sz="1400" dirty="0"/>
              <a:t>Andre undersøgelser viser at forældre i dag oftere overlader valget om dåb til børnene selv, hvilket skubber valget om dåb til konfirmationsalderen (fx Leth-Nissen og Trolle, 2015)</a:t>
            </a:r>
          </a:p>
          <a:p>
            <a:pPr marL="285750" indent="-285750">
              <a:buFont typeface="Arial" panose="020B0604020202020204" pitchFamily="34" charset="0"/>
              <a:buChar char="•"/>
            </a:pPr>
            <a:r>
              <a:rPr lang="da-DK" sz="1400" dirty="0"/>
              <a:t>Tallet vil naturligt stige med alderen, da flere vil blive døbt gennem livet</a:t>
            </a:r>
          </a:p>
        </p:txBody>
      </p:sp>
      <p:sp>
        <p:nvSpPr>
          <p:cNvPr id="5" name="Rektangel: afrundede hjørner 4">
            <a:extLst>
              <a:ext uri="{FF2B5EF4-FFF2-40B4-BE49-F238E27FC236}">
                <a16:creationId xmlns:a16="http://schemas.microsoft.com/office/drawing/2014/main" id="{66354968-36AD-30C4-829B-EFA229FFBE76}"/>
              </a:ext>
            </a:extLst>
          </p:cNvPr>
          <p:cNvSpPr/>
          <p:nvPr/>
        </p:nvSpPr>
        <p:spPr>
          <a:xfrm>
            <a:off x="2885871" y="5322739"/>
            <a:ext cx="5026939" cy="577475"/>
          </a:xfrm>
          <a:prstGeom prst="roundRect">
            <a:avLst/>
          </a:prstGeom>
          <a:solidFill>
            <a:schemeClr val="bg1"/>
          </a:solidFill>
          <a:ln>
            <a:solidFill>
              <a:srgbClr val="AC141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a-DK" sz="1400">
                <a:solidFill>
                  <a:schemeClr val="tx1"/>
                </a:solidFill>
              </a:rPr>
              <a:t>Opmærksomhedspunkt omkring lavt tal i aldersgruppen 24-39 år; er det en udvikling eller er det aldersbetinget?</a:t>
            </a:r>
          </a:p>
        </p:txBody>
      </p:sp>
    </p:spTree>
    <p:extLst>
      <p:ext uri="{BB962C8B-B14F-4D97-AF65-F5344CB8AC3E}">
        <p14:creationId xmlns:p14="http://schemas.microsoft.com/office/powerpoint/2010/main" val="245490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Befolkningen og kontakt med folkekirken</a:t>
            </a:r>
          </a:p>
        </p:txBody>
      </p:sp>
      <p:pic>
        <p:nvPicPr>
          <p:cNvPr id="6" name="Pladsholder til indhold 6">
            <a:extLst>
              <a:ext uri="{FF2B5EF4-FFF2-40B4-BE49-F238E27FC236}">
                <a16:creationId xmlns:a16="http://schemas.microsoft.com/office/drawing/2014/main" id="{49DCF89D-A1EF-46E9-9E95-B73C3EA778B7}"/>
              </a:ext>
            </a:extLst>
          </p:cNvPr>
          <p:cNvPicPr>
            <a:picLocks noGrp="1" noChangeAspect="1"/>
          </p:cNvPicPr>
          <p:nvPr>
            <p:ph idx="1"/>
          </p:nvPr>
        </p:nvPicPr>
        <p:blipFill>
          <a:blip r:embed="rId3"/>
          <a:srcRect/>
          <a:stretch/>
        </p:blipFill>
        <p:spPr>
          <a:xfrm>
            <a:off x="609600" y="1336307"/>
            <a:ext cx="12149302" cy="5177150"/>
          </a:xfrm>
        </p:spPr>
      </p:pic>
      <p:sp>
        <p:nvSpPr>
          <p:cNvPr id="4" name="Rektangel: afrundede hjørner 3">
            <a:extLst>
              <a:ext uri="{FF2B5EF4-FFF2-40B4-BE49-F238E27FC236}">
                <a16:creationId xmlns:a16="http://schemas.microsoft.com/office/drawing/2014/main" id="{AD14EE15-9F65-99E5-5786-C4DA870812A0}"/>
              </a:ext>
            </a:extLst>
          </p:cNvPr>
          <p:cNvSpPr/>
          <p:nvPr/>
        </p:nvSpPr>
        <p:spPr>
          <a:xfrm>
            <a:off x="8603457" y="2919041"/>
            <a:ext cx="2872263" cy="1348159"/>
          </a:xfrm>
          <a:prstGeom prst="roundRect">
            <a:avLst/>
          </a:prstGeom>
          <a:solidFill>
            <a:schemeClr val="bg1"/>
          </a:solidFill>
          <a:ln>
            <a:solidFill>
              <a:srgbClr val="AC14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a:solidFill>
                  <a:schemeClr val="tx1"/>
                </a:solidFill>
              </a:rPr>
              <a:t>Langt størstedelen af befolkningen har løbende kontakt til folkekirken</a:t>
            </a:r>
          </a:p>
        </p:txBody>
      </p:sp>
    </p:spTree>
    <p:extLst>
      <p:ext uri="{BB962C8B-B14F-4D97-AF65-F5344CB8AC3E}">
        <p14:creationId xmlns:p14="http://schemas.microsoft.com/office/powerpoint/2010/main" val="124459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8A07615-2BED-F746-BB4B-774857621696}"/>
              </a:ext>
            </a:extLst>
          </p:cNvPr>
          <p:cNvSpPr>
            <a:spLocks noGrp="1"/>
          </p:cNvSpPr>
          <p:nvPr>
            <p:ph type="title"/>
          </p:nvPr>
        </p:nvSpPr>
        <p:spPr/>
        <p:txBody>
          <a:bodyPr/>
          <a:lstStyle/>
          <a:p>
            <a:r>
              <a:rPr lang="da-DK"/>
              <a:t>Folkekirkens prioriteter</a:t>
            </a:r>
            <a:endParaRPr lang="da-DK" dirty="0"/>
          </a:p>
        </p:txBody>
      </p:sp>
      <p:pic>
        <p:nvPicPr>
          <p:cNvPr id="7" name="Pladsholder til indhold 6">
            <a:extLst>
              <a:ext uri="{FF2B5EF4-FFF2-40B4-BE49-F238E27FC236}">
                <a16:creationId xmlns:a16="http://schemas.microsoft.com/office/drawing/2014/main" id="{50EA0DF8-62B0-9648-A6EF-0BEB64C59ADB}"/>
              </a:ext>
            </a:extLst>
          </p:cNvPr>
          <p:cNvPicPr>
            <a:picLocks noGrp="1" noChangeAspect="1"/>
          </p:cNvPicPr>
          <p:nvPr>
            <p:ph idx="1"/>
          </p:nvPr>
        </p:nvPicPr>
        <p:blipFill rotWithShape="1">
          <a:blip r:embed="rId2"/>
          <a:srcRect r="3704" b="10169"/>
          <a:stretch/>
        </p:blipFill>
        <p:spPr>
          <a:xfrm>
            <a:off x="618487" y="1408752"/>
            <a:ext cx="11899028" cy="4730054"/>
          </a:xfrm>
        </p:spPr>
      </p:pic>
      <p:sp>
        <p:nvSpPr>
          <p:cNvPr id="6" name="Rektangel 5">
            <a:extLst>
              <a:ext uri="{FF2B5EF4-FFF2-40B4-BE49-F238E27FC236}">
                <a16:creationId xmlns:a16="http://schemas.microsoft.com/office/drawing/2014/main" id="{E8137481-6E65-4C59-8A84-323AD814240F}"/>
              </a:ext>
            </a:extLst>
          </p:cNvPr>
          <p:cNvSpPr/>
          <p:nvPr/>
        </p:nvSpPr>
        <p:spPr>
          <a:xfrm>
            <a:off x="6997940" y="1601011"/>
            <a:ext cx="5194060" cy="4151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176C23F0-8B7E-4A1E-9CA2-978B6380D07F}"/>
              </a:ext>
            </a:extLst>
          </p:cNvPr>
          <p:cNvPicPr>
            <a:picLocks noChangeAspect="1"/>
          </p:cNvPicPr>
          <p:nvPr/>
        </p:nvPicPr>
        <p:blipFill>
          <a:blip r:embed="rId3"/>
          <a:stretch>
            <a:fillRect/>
          </a:stretch>
        </p:blipFill>
        <p:spPr>
          <a:xfrm>
            <a:off x="6997940" y="1664890"/>
            <a:ext cx="1343066" cy="4006204"/>
          </a:xfrm>
          <a:prstGeom prst="rect">
            <a:avLst/>
          </a:prstGeom>
        </p:spPr>
      </p:pic>
      <p:sp>
        <p:nvSpPr>
          <p:cNvPr id="8" name="Rektangel: afrundede hjørner 7">
            <a:extLst>
              <a:ext uri="{FF2B5EF4-FFF2-40B4-BE49-F238E27FC236}">
                <a16:creationId xmlns:a16="http://schemas.microsoft.com/office/drawing/2014/main" id="{FF3292A8-870D-39F2-215C-1C662238C805}"/>
              </a:ext>
            </a:extLst>
          </p:cNvPr>
          <p:cNvSpPr/>
          <p:nvPr/>
        </p:nvSpPr>
        <p:spPr>
          <a:xfrm>
            <a:off x="8603457" y="2919041"/>
            <a:ext cx="2872263" cy="1348159"/>
          </a:xfrm>
          <a:prstGeom prst="roundRect">
            <a:avLst/>
          </a:prstGeom>
          <a:solidFill>
            <a:schemeClr val="bg1"/>
          </a:solidFill>
          <a:ln>
            <a:solidFill>
              <a:srgbClr val="AC14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a:solidFill>
                  <a:schemeClr val="tx1"/>
                </a:solidFill>
              </a:rPr>
              <a:t>Stor tillid til folkekirkens relevans på mange områder – hermed følger også forventninger</a:t>
            </a:r>
          </a:p>
        </p:txBody>
      </p:sp>
      <p:sp>
        <p:nvSpPr>
          <p:cNvPr id="2" name="Rektangel 1">
            <a:extLst>
              <a:ext uri="{FF2B5EF4-FFF2-40B4-BE49-F238E27FC236}">
                <a16:creationId xmlns:a16="http://schemas.microsoft.com/office/drawing/2014/main" id="{9AAA8AD2-5DF6-4A18-7A7C-923A318580B4}"/>
              </a:ext>
            </a:extLst>
          </p:cNvPr>
          <p:cNvSpPr/>
          <p:nvPr/>
        </p:nvSpPr>
        <p:spPr>
          <a:xfrm>
            <a:off x="3899140" y="1408752"/>
            <a:ext cx="1820173" cy="256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1632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C8D39A-F0D9-59A0-88E1-59DF60BDA40D}"/>
              </a:ext>
            </a:extLst>
          </p:cNvPr>
          <p:cNvSpPr>
            <a:spLocks noGrp="1"/>
          </p:cNvSpPr>
          <p:nvPr>
            <p:ph type="title"/>
          </p:nvPr>
        </p:nvSpPr>
        <p:spPr/>
        <p:txBody>
          <a:bodyPr/>
          <a:lstStyle/>
          <a:p>
            <a:r>
              <a:rPr lang="da-DK" dirty="0"/>
              <a:t>Workshop – kirke og vores medlemmer</a:t>
            </a:r>
          </a:p>
        </p:txBody>
      </p:sp>
      <p:sp>
        <p:nvSpPr>
          <p:cNvPr id="3" name="Pladsholder til indhold 2">
            <a:extLst>
              <a:ext uri="{FF2B5EF4-FFF2-40B4-BE49-F238E27FC236}">
                <a16:creationId xmlns:a16="http://schemas.microsoft.com/office/drawing/2014/main" id="{C1934F66-49DF-F109-1F15-411282EC6462}"/>
              </a:ext>
            </a:extLst>
          </p:cNvPr>
          <p:cNvSpPr>
            <a:spLocks noGrp="1"/>
          </p:cNvSpPr>
          <p:nvPr>
            <p:ph sz="half" idx="1"/>
          </p:nvPr>
        </p:nvSpPr>
        <p:spPr>
          <a:xfrm>
            <a:off x="817035" y="1858456"/>
            <a:ext cx="5165446" cy="4062413"/>
          </a:xfrm>
        </p:spPr>
        <p:txBody>
          <a:bodyPr/>
          <a:lstStyle/>
          <a:p>
            <a:pPr>
              <a:buFont typeface="+mj-lt"/>
              <a:buAutoNum type="arabicPeriod"/>
            </a:pPr>
            <a:r>
              <a:rPr lang="da-DK" dirty="0"/>
              <a:t>Find sammen i pastoratet</a:t>
            </a:r>
          </a:p>
          <a:p>
            <a:pPr>
              <a:buFont typeface="+mj-lt"/>
              <a:buAutoNum type="arabicPeriod"/>
            </a:pPr>
            <a:r>
              <a:rPr lang="da-DK" dirty="0"/>
              <a:t>Læs </a:t>
            </a:r>
            <a:r>
              <a:rPr lang="da-DK" dirty="0" err="1"/>
              <a:t>FUVs</a:t>
            </a:r>
            <a:r>
              <a:rPr lang="da-DK" dirty="0"/>
              <a:t> ét-sides analyse</a:t>
            </a:r>
          </a:p>
          <a:p>
            <a:pPr>
              <a:buFont typeface="+mj-lt"/>
              <a:buAutoNum type="arabicPeriod"/>
            </a:pPr>
            <a:r>
              <a:rPr lang="da-DK" dirty="0"/>
              <a:t>Kig ned igennem </a:t>
            </a:r>
            <a:r>
              <a:rPr lang="da-DK" dirty="0" err="1"/>
              <a:t>pastoratsrapporten</a:t>
            </a:r>
            <a:r>
              <a:rPr lang="da-DK" dirty="0"/>
              <a:t> sammen, mens I taler, om det I ser</a:t>
            </a:r>
          </a:p>
          <a:p>
            <a:pPr>
              <a:buFont typeface="+mj-lt"/>
              <a:buAutoNum type="arabicPeriod"/>
            </a:pPr>
            <a:r>
              <a:rPr lang="da-DK" dirty="0"/>
              <a:t>Diskuter:</a:t>
            </a:r>
          </a:p>
          <a:p>
            <a:pPr lvl="1"/>
            <a:r>
              <a:rPr lang="da-DK" dirty="0"/>
              <a:t>Hvor sker der vigtige udviklinger?</a:t>
            </a:r>
          </a:p>
          <a:p>
            <a:pPr lvl="1"/>
            <a:r>
              <a:rPr lang="da-DK" dirty="0"/>
              <a:t>Er der noget, der overrasker?</a:t>
            </a:r>
          </a:p>
          <a:p>
            <a:pPr lvl="1"/>
            <a:r>
              <a:rPr lang="da-DK" dirty="0"/>
              <a:t>Hvad betyder det for det at være kirke hos os?</a:t>
            </a:r>
          </a:p>
          <a:p>
            <a:pPr marL="400050">
              <a:buFont typeface="+mj-lt"/>
              <a:buAutoNum type="arabicPeriod"/>
            </a:pPr>
            <a:r>
              <a:rPr lang="da-DK" dirty="0"/>
              <a:t>Hold en pause undervejs</a:t>
            </a:r>
          </a:p>
          <a:p>
            <a:pPr>
              <a:buFont typeface="+mj-lt"/>
              <a:buAutoNum type="arabicPeriod"/>
            </a:pPr>
            <a:endParaRPr lang="da-DK" dirty="0"/>
          </a:p>
        </p:txBody>
      </p:sp>
      <p:pic>
        <p:nvPicPr>
          <p:cNvPr id="10" name="Pladsholder til indhold 9" descr="Et billede, der indeholder Grafik, Font/skrifttype, symbol, skærmbillede&#10;&#10;Automatisk genereret beskrivelse">
            <a:extLst>
              <a:ext uri="{FF2B5EF4-FFF2-40B4-BE49-F238E27FC236}">
                <a16:creationId xmlns:a16="http://schemas.microsoft.com/office/drawing/2014/main" id="{8C4EC577-6643-52B5-58C5-F37FC3B4E7BC}"/>
              </a:ext>
            </a:extLst>
          </p:cNvPr>
          <p:cNvPicPr>
            <a:picLocks noGrp="1" noChangeAspect="1"/>
          </p:cNvPicPr>
          <p:nvPr>
            <p:ph sz="half" idx="2"/>
          </p:nvPr>
        </p:nvPicPr>
        <p:blipFill>
          <a:blip r:embed="rId2"/>
          <a:srcRect l="7922" r="8156"/>
          <a:stretch/>
        </p:blipFill>
        <p:spPr>
          <a:xfrm>
            <a:off x="6521986" y="1858456"/>
            <a:ext cx="5165446" cy="3634803"/>
          </a:xfrm>
        </p:spPr>
      </p:pic>
    </p:spTree>
    <p:extLst>
      <p:ext uri="{BB962C8B-B14F-4D97-AF65-F5344CB8AC3E}">
        <p14:creationId xmlns:p14="http://schemas.microsoft.com/office/powerpoint/2010/main" val="132574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95EB-A474-AD2F-0149-5812DEC0E79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E858E52-43E3-592F-DA7E-AE844E93C2EE}"/>
              </a:ext>
            </a:extLst>
          </p:cNvPr>
          <p:cNvSpPr>
            <a:spLocks noGrp="1"/>
          </p:cNvSpPr>
          <p:nvPr>
            <p:ph type="title"/>
          </p:nvPr>
        </p:nvSpPr>
        <p:spPr/>
        <p:txBody>
          <a:bodyPr/>
          <a:lstStyle/>
          <a:p>
            <a:r>
              <a:rPr lang="da-DK" dirty="0"/>
              <a:t>Program</a:t>
            </a:r>
          </a:p>
        </p:txBody>
      </p:sp>
      <p:sp>
        <p:nvSpPr>
          <p:cNvPr id="5" name="Pladsholder til indhold 4">
            <a:extLst>
              <a:ext uri="{FF2B5EF4-FFF2-40B4-BE49-F238E27FC236}">
                <a16:creationId xmlns:a16="http://schemas.microsoft.com/office/drawing/2014/main" id="{BE346F04-F2BC-B434-AB33-505F58C88B5B}"/>
              </a:ext>
            </a:extLst>
          </p:cNvPr>
          <p:cNvSpPr>
            <a:spLocks noGrp="1"/>
          </p:cNvSpPr>
          <p:nvPr>
            <p:ph idx="1"/>
          </p:nvPr>
        </p:nvSpPr>
        <p:spPr/>
        <p:txBody>
          <a:bodyPr/>
          <a:lstStyle/>
          <a:p>
            <a:pPr marL="0" lvl="0" indent="0">
              <a:buNone/>
            </a:pP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15:30 – 15:40 - Velkomst (10m)</a:t>
            </a:r>
            <a:endParaRPr lang="da-DK"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15:40 – 16:10 - Introduktion til projektet (30m)</a:t>
            </a:r>
            <a:endParaRPr lang="da-DK" sz="1800"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16:10 – 16:20 </a:t>
            </a: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 Pause - kaffe og kage (10m)</a:t>
            </a:r>
          </a:p>
          <a:p>
            <a:pPr marL="0" lv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16:20 – 17:50 - Arketyper blandt folkekirkens medlemmer (1t30m)</a:t>
            </a:r>
            <a:endParaRPr lang="da-DK"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17:50 – 18:35 - </a:t>
            </a: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Aftensmad (45m)</a:t>
            </a: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18:35 – 20:05 - Workshop - demografi, kirkestatistik og vores medlemmer (1t30m)</a:t>
            </a:r>
          </a:p>
          <a:p>
            <a:pPr marL="0" indent="0">
              <a:buNone/>
            </a:pPr>
            <a:r>
              <a:rPr lang="da-DK" sz="1800" b="1"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20:05 – 20:30 - Afslutning og det videre forløb (25m)</a:t>
            </a:r>
          </a:p>
        </p:txBody>
      </p:sp>
    </p:spTree>
    <p:extLst>
      <p:ext uri="{BB962C8B-B14F-4D97-AF65-F5344CB8AC3E}">
        <p14:creationId xmlns:p14="http://schemas.microsoft.com/office/powerpoint/2010/main" val="261620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34582-E188-EAA6-B6C3-F821EAFDE1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83563E-6DD5-DFD8-F74E-B5098E2345C8}"/>
              </a:ext>
            </a:extLst>
          </p:cNvPr>
          <p:cNvSpPr>
            <a:spLocks noGrp="1"/>
          </p:cNvSpPr>
          <p:nvPr>
            <p:ph type="title"/>
          </p:nvPr>
        </p:nvSpPr>
        <p:spPr>
          <a:xfrm>
            <a:off x="609600" y="-251713"/>
            <a:ext cx="10972800" cy="1354194"/>
          </a:xfrm>
        </p:spPr>
        <p:txBody>
          <a:bodyPr/>
          <a:lstStyle/>
          <a:p>
            <a:r>
              <a:rPr lang="da-DK" sz="3200" b="1" dirty="0">
                <a:solidFill>
                  <a:schemeClr val="tx1">
                    <a:lumMod val="65000"/>
                    <a:lumOff val="35000"/>
                  </a:schemeClr>
                </a:solidFill>
              </a:rPr>
              <a:t>Fasefigur – Vokseværk – Rebild Provsti</a:t>
            </a:r>
          </a:p>
        </p:txBody>
      </p:sp>
      <p:grpSp>
        <p:nvGrpSpPr>
          <p:cNvPr id="3" name="Gruppe 2">
            <a:extLst>
              <a:ext uri="{FF2B5EF4-FFF2-40B4-BE49-F238E27FC236}">
                <a16:creationId xmlns:a16="http://schemas.microsoft.com/office/drawing/2014/main" id="{20B9AA1D-A6A3-B7AF-CFFE-7377413882FE}"/>
              </a:ext>
            </a:extLst>
          </p:cNvPr>
          <p:cNvGrpSpPr/>
          <p:nvPr/>
        </p:nvGrpSpPr>
        <p:grpSpPr>
          <a:xfrm>
            <a:off x="670819" y="836762"/>
            <a:ext cx="10483227" cy="5297987"/>
            <a:chOff x="1007150" y="845755"/>
            <a:chExt cx="9871065" cy="4988614"/>
          </a:xfrm>
        </p:grpSpPr>
        <p:sp>
          <p:nvSpPr>
            <p:cNvPr id="162" name="TextBox 161">
              <a:extLst>
                <a:ext uri="{FF2B5EF4-FFF2-40B4-BE49-F238E27FC236}">
                  <a16:creationId xmlns:a16="http://schemas.microsoft.com/office/drawing/2014/main" id="{855ECFCA-9E37-09A3-A1FC-E3AD3F270BEB}"/>
                </a:ext>
              </a:extLst>
            </p:cNvPr>
            <p:cNvSpPr txBox="1"/>
            <p:nvPr/>
          </p:nvSpPr>
          <p:spPr bwMode="auto">
            <a:xfrm>
              <a:off x="4704536" y="4967974"/>
              <a:ext cx="2922690" cy="736585"/>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p>
              <a:pPr marL="171416" lvl="1" indent="-171416">
                <a:spcBef>
                  <a:spcPts val="50"/>
                </a:spcBef>
                <a:buFont typeface="Arial" panose="020B0604020202020204" pitchFamily="34" charset="0"/>
                <a:buChar char="•"/>
              </a:pPr>
              <a:r>
                <a:rPr lang="da-DK" sz="1000" dirty="0">
                  <a:latin typeface="Verdana"/>
                  <a:ea typeface="Verdana"/>
                  <a:cs typeface="Verdana"/>
                </a:rPr>
                <a:t>Omsætte viden og drøftelser til praksisudvikling</a:t>
              </a:r>
            </a:p>
            <a:p>
              <a:pPr marL="171416" lvl="1" indent="-171416">
                <a:spcBef>
                  <a:spcPts val="50"/>
                </a:spcBef>
                <a:buFont typeface="Arial" panose="020B0604020202020204" pitchFamily="34" charset="0"/>
                <a:buChar char="•"/>
              </a:pPr>
              <a:r>
                <a:rPr lang="da-DK" sz="1000" dirty="0">
                  <a:latin typeface="Verdana"/>
                  <a:ea typeface="Verdana"/>
                  <a:cs typeface="Verdana"/>
                </a:rPr>
                <a:t>Afrapportering der synliggør den praksisudvikling der er foregået og de modeller og erfaringer, man er nået frem til</a:t>
              </a:r>
            </a:p>
          </p:txBody>
        </p:sp>
        <p:sp>
          <p:nvSpPr>
            <p:cNvPr id="146" name="AutoShape 11">
              <a:extLst>
                <a:ext uri="{FF2B5EF4-FFF2-40B4-BE49-F238E27FC236}">
                  <a16:creationId xmlns:a16="http://schemas.microsoft.com/office/drawing/2014/main" id="{195F4FC2-5BAB-A970-3FE8-FE1D78EAD882}"/>
                </a:ext>
              </a:extLst>
            </p:cNvPr>
            <p:cNvSpPr>
              <a:spLocks noChangeArrowheads="1"/>
            </p:cNvSpPr>
            <p:nvPr/>
          </p:nvSpPr>
          <p:spPr bwMode="auto">
            <a:xfrm rot="10800000">
              <a:off x="6053902" y="4871022"/>
              <a:ext cx="313473" cy="104662"/>
            </a:xfrm>
            <a:prstGeom prst="triangle">
              <a:avLst>
                <a:gd name="adj" fmla="val 50000"/>
              </a:avLst>
            </a:prstGeom>
            <a:solidFill>
              <a:srgbClr val="C00000"/>
            </a:solidFill>
            <a:ln w="28575">
              <a:solidFill>
                <a:schemeClr val="bg1"/>
              </a:solidFill>
              <a:miter lim="800000"/>
              <a:headEnd/>
              <a:tailEnd/>
            </a:ln>
          </p:spPr>
          <p:txBody>
            <a:bodyPr wrap="none" lIns="0" tIns="0" rIns="0" bIns="0" anchor="ctr"/>
            <a:lstStyle/>
            <a:p>
              <a:pPr algn="ctr" defTabSz="914217"/>
              <a:endParaRPr lang="da-DK" sz="1000" b="1" dirty="0">
                <a:solidFill>
                  <a:srgbClr val="000000"/>
                </a:solidFill>
                <a:latin typeface="Arial" charset="0"/>
              </a:endParaRPr>
            </a:p>
          </p:txBody>
        </p:sp>
        <p:sp>
          <p:nvSpPr>
            <p:cNvPr id="45" name="TextBox 44">
              <a:extLst>
                <a:ext uri="{FF2B5EF4-FFF2-40B4-BE49-F238E27FC236}">
                  <a16:creationId xmlns:a16="http://schemas.microsoft.com/office/drawing/2014/main" id="{5A728077-CB94-55DB-A8F1-D04337D6B23F}"/>
                </a:ext>
              </a:extLst>
            </p:cNvPr>
            <p:cNvSpPr txBox="1"/>
            <p:nvPr/>
          </p:nvSpPr>
          <p:spPr bwMode="auto">
            <a:xfrm>
              <a:off x="1600121" y="4958920"/>
              <a:ext cx="2921210" cy="748660"/>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Afstemte forventninger</a:t>
              </a:r>
            </a:p>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Skabe fælles vidensgrundlag</a:t>
              </a:r>
            </a:p>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Skabe grundlæggende drøftelser om det at være kirke i lyset af den lokale situation og forskellighederne på tværs</a:t>
              </a:r>
            </a:p>
          </p:txBody>
        </p:sp>
        <p:sp>
          <p:nvSpPr>
            <p:cNvPr id="151" name="AutoShape 11">
              <a:extLst>
                <a:ext uri="{FF2B5EF4-FFF2-40B4-BE49-F238E27FC236}">
                  <a16:creationId xmlns:a16="http://schemas.microsoft.com/office/drawing/2014/main" id="{04811FA5-EA84-F77C-A7D1-FFD44F9C0ED8}"/>
                </a:ext>
              </a:extLst>
            </p:cNvPr>
            <p:cNvSpPr>
              <a:spLocks noChangeArrowheads="1"/>
            </p:cNvSpPr>
            <p:nvPr/>
          </p:nvSpPr>
          <p:spPr bwMode="auto">
            <a:xfrm rot="10800000">
              <a:off x="9129841" y="4871022"/>
              <a:ext cx="313473" cy="104662"/>
            </a:xfrm>
            <a:prstGeom prst="triangle">
              <a:avLst>
                <a:gd name="adj" fmla="val 50000"/>
              </a:avLst>
            </a:prstGeom>
            <a:solidFill>
              <a:srgbClr val="C00000"/>
            </a:solidFill>
            <a:ln w="28575">
              <a:solidFill>
                <a:schemeClr val="bg1"/>
              </a:solidFill>
              <a:miter lim="800000"/>
              <a:headEnd/>
              <a:tailEnd/>
            </a:ln>
          </p:spPr>
          <p:txBody>
            <a:bodyPr wrap="none" lIns="0" tIns="0" rIns="0" bIns="0" anchor="ctr"/>
            <a:lstStyle/>
            <a:p>
              <a:pPr algn="ctr" defTabSz="914217"/>
              <a:endParaRPr lang="da-DK" sz="1000" b="1" dirty="0">
                <a:solidFill>
                  <a:srgbClr val="000000"/>
                </a:solidFill>
                <a:latin typeface="Arial" charset="0"/>
              </a:endParaRPr>
            </a:p>
          </p:txBody>
        </p:sp>
        <p:sp>
          <p:nvSpPr>
            <p:cNvPr id="141" name="AutoShape 11">
              <a:extLst>
                <a:ext uri="{FF2B5EF4-FFF2-40B4-BE49-F238E27FC236}">
                  <a16:creationId xmlns:a16="http://schemas.microsoft.com/office/drawing/2014/main" id="{F353F8E4-C5AF-6E7B-3C2B-47816B8D7660}"/>
                </a:ext>
              </a:extLst>
            </p:cNvPr>
            <p:cNvSpPr>
              <a:spLocks noChangeArrowheads="1"/>
            </p:cNvSpPr>
            <p:nvPr/>
          </p:nvSpPr>
          <p:spPr bwMode="auto">
            <a:xfrm rot="10800000">
              <a:off x="2922992" y="4867056"/>
              <a:ext cx="313473" cy="104662"/>
            </a:xfrm>
            <a:prstGeom prst="triangle">
              <a:avLst>
                <a:gd name="adj" fmla="val 50000"/>
              </a:avLst>
            </a:prstGeom>
            <a:solidFill>
              <a:srgbClr val="C00000"/>
            </a:solidFill>
            <a:ln w="28575">
              <a:solidFill>
                <a:schemeClr val="bg1"/>
              </a:solidFill>
              <a:miter lim="800000"/>
              <a:headEnd/>
              <a:tailEnd/>
            </a:ln>
          </p:spPr>
          <p:txBody>
            <a:bodyPr wrap="none" lIns="0" tIns="0" rIns="0" bIns="0" anchor="ctr"/>
            <a:lstStyle/>
            <a:p>
              <a:pPr algn="ctr" defTabSz="914217"/>
              <a:endParaRPr lang="da-DK" sz="1000" b="1" dirty="0">
                <a:solidFill>
                  <a:srgbClr val="000000"/>
                </a:solidFill>
                <a:latin typeface="Arial" charset="0"/>
              </a:endParaRPr>
            </a:p>
          </p:txBody>
        </p:sp>
        <p:sp>
          <p:nvSpPr>
            <p:cNvPr id="122" name="Pentagon 121">
              <a:extLst>
                <a:ext uri="{FF2B5EF4-FFF2-40B4-BE49-F238E27FC236}">
                  <a16:creationId xmlns:a16="http://schemas.microsoft.com/office/drawing/2014/main" id="{00CCBD8D-49D0-D86A-079B-46C366CA14A0}"/>
                </a:ext>
              </a:extLst>
            </p:cNvPr>
            <p:cNvSpPr/>
            <p:nvPr/>
          </p:nvSpPr>
          <p:spPr bwMode="gray">
            <a:xfrm>
              <a:off x="1600122" y="1056288"/>
              <a:ext cx="3042823" cy="448191"/>
            </a:xfrm>
            <a:prstGeom prst="homePlate">
              <a:avLst>
                <a:gd name="adj" fmla="val 17910"/>
              </a:avLst>
            </a:prstGeom>
            <a:solidFill>
              <a:srgbClr val="C0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39679" tIns="88879" rIns="0" bIns="88879" rtlCol="0" anchor="ctr"/>
            <a:lstStyle/>
            <a:p>
              <a:pPr algn="ctr" defTabSz="1433779">
                <a:defRPr/>
              </a:pPr>
              <a:r>
                <a:rPr lang="da-DK" sz="1000" b="1" noProof="1"/>
                <a:t>Opstart, inspration og videnskabelse</a:t>
              </a:r>
            </a:p>
            <a:p>
              <a:pPr algn="ctr" defTabSz="1433779">
                <a:defRPr/>
              </a:pPr>
              <a:r>
                <a:rPr lang="da-DK" sz="1000" noProof="1"/>
                <a:t>2025</a:t>
              </a:r>
              <a:endParaRPr lang="da-DK" sz="1000" dirty="0"/>
            </a:p>
          </p:txBody>
        </p:sp>
        <p:sp>
          <p:nvSpPr>
            <p:cNvPr id="123" name="Chevron 122">
              <a:extLst>
                <a:ext uri="{FF2B5EF4-FFF2-40B4-BE49-F238E27FC236}">
                  <a16:creationId xmlns:a16="http://schemas.microsoft.com/office/drawing/2014/main" id="{CAAD4042-077C-B9C0-B0AB-FDA2DDD0F554}"/>
                </a:ext>
              </a:extLst>
            </p:cNvPr>
            <p:cNvSpPr/>
            <p:nvPr/>
          </p:nvSpPr>
          <p:spPr bwMode="gray">
            <a:xfrm>
              <a:off x="4642945" y="1056289"/>
              <a:ext cx="3105807" cy="454855"/>
            </a:xfrm>
            <a:prstGeom prst="chevron">
              <a:avLst>
                <a:gd name="adj" fmla="val 18352"/>
              </a:avLst>
            </a:prstGeom>
            <a:solidFill>
              <a:srgbClr val="C0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41265" tIns="88879" rIns="0" bIns="88879" rtlCol="0" anchor="ctr"/>
            <a:lstStyle/>
            <a:p>
              <a:pPr algn="ctr"/>
              <a:r>
                <a:rPr lang="da-DK" sz="1000" b="1" dirty="0"/>
                <a:t>Praksisudvikling</a:t>
              </a:r>
            </a:p>
            <a:p>
              <a:pPr algn="ctr"/>
              <a:r>
                <a:rPr lang="da-DK" sz="1000" dirty="0"/>
                <a:t>2026-2027</a:t>
              </a:r>
            </a:p>
          </p:txBody>
        </p:sp>
        <p:sp>
          <p:nvSpPr>
            <p:cNvPr id="124" name="Rectangle 123">
              <a:extLst>
                <a:ext uri="{FF2B5EF4-FFF2-40B4-BE49-F238E27FC236}">
                  <a16:creationId xmlns:a16="http://schemas.microsoft.com/office/drawing/2014/main" id="{8EA96B67-9F60-D8AD-F390-BA5088DBF2A2}"/>
                </a:ext>
              </a:extLst>
            </p:cNvPr>
            <p:cNvSpPr/>
            <p:nvPr/>
          </p:nvSpPr>
          <p:spPr>
            <a:xfrm>
              <a:off x="1010531" y="918664"/>
              <a:ext cx="447770" cy="666891"/>
            </a:xfrm>
            <a:prstGeom prst="rect">
              <a:avLst/>
            </a:prstGeom>
            <a:solidFill>
              <a:srgbClr val="D0CFC5"/>
            </a:solidFill>
            <a:ln>
              <a:noFill/>
            </a:ln>
            <a:effectLst/>
          </p:spPr>
          <p:style>
            <a:lnRef idx="1">
              <a:schemeClr val="accent1"/>
            </a:lnRef>
            <a:fillRef idx="3">
              <a:schemeClr val="accent1"/>
            </a:fillRef>
            <a:effectRef idx="2">
              <a:schemeClr val="accent1"/>
            </a:effectRef>
            <a:fontRef idx="minor">
              <a:schemeClr val="lt1"/>
            </a:fontRef>
          </p:style>
          <p:txBody>
            <a:bodyPr vert="vert270" lIns="35992" tIns="35992" rIns="35992" bIns="35992" rtlCol="0" anchor="ctr"/>
            <a:lstStyle/>
            <a:p>
              <a:pPr algn="ctr"/>
              <a:r>
                <a:rPr lang="da-DK" sz="1000" b="1" dirty="0">
                  <a:solidFill>
                    <a:schemeClr val="tx1"/>
                  </a:solidFill>
                </a:rPr>
                <a:t>FASE</a:t>
              </a:r>
            </a:p>
          </p:txBody>
        </p:sp>
        <p:sp>
          <p:nvSpPr>
            <p:cNvPr id="132" name="Rectangle 131">
              <a:extLst>
                <a:ext uri="{FF2B5EF4-FFF2-40B4-BE49-F238E27FC236}">
                  <a16:creationId xmlns:a16="http://schemas.microsoft.com/office/drawing/2014/main" id="{21A91080-DDB3-5825-2FED-5B19507F44C5}"/>
                </a:ext>
              </a:extLst>
            </p:cNvPr>
            <p:cNvSpPr/>
            <p:nvPr/>
          </p:nvSpPr>
          <p:spPr>
            <a:xfrm>
              <a:off x="1010531" y="1677869"/>
              <a:ext cx="447770" cy="3099777"/>
            </a:xfrm>
            <a:prstGeom prst="rect">
              <a:avLst/>
            </a:prstGeom>
            <a:solidFill>
              <a:srgbClr val="D0CFC5"/>
            </a:solidFill>
            <a:ln>
              <a:noFill/>
            </a:ln>
            <a:effectLst/>
          </p:spPr>
          <p:style>
            <a:lnRef idx="1">
              <a:schemeClr val="accent1"/>
            </a:lnRef>
            <a:fillRef idx="3">
              <a:schemeClr val="accent1"/>
            </a:fillRef>
            <a:effectRef idx="2">
              <a:schemeClr val="accent1"/>
            </a:effectRef>
            <a:fontRef idx="minor">
              <a:schemeClr val="lt1"/>
            </a:fontRef>
          </p:style>
          <p:txBody>
            <a:bodyPr vert="vert270" lIns="35992" tIns="35992" rIns="35992" bIns="35992" rtlCol="0" anchor="ctr"/>
            <a:lstStyle/>
            <a:p>
              <a:pPr algn="ctr"/>
              <a:r>
                <a:rPr lang="da-DK" sz="1000" b="1" dirty="0">
                  <a:solidFill>
                    <a:schemeClr val="tx1"/>
                  </a:solidFill>
                </a:rPr>
                <a:t>AKTIVITETER</a:t>
              </a:r>
            </a:p>
          </p:txBody>
        </p:sp>
        <p:sp>
          <p:nvSpPr>
            <p:cNvPr id="133" name="Rectangle 132">
              <a:extLst>
                <a:ext uri="{FF2B5EF4-FFF2-40B4-BE49-F238E27FC236}">
                  <a16:creationId xmlns:a16="http://schemas.microsoft.com/office/drawing/2014/main" id="{3755B12B-8B07-6846-30F6-C78BC8AE902D}"/>
                </a:ext>
              </a:extLst>
            </p:cNvPr>
            <p:cNvSpPr/>
            <p:nvPr/>
          </p:nvSpPr>
          <p:spPr>
            <a:xfrm>
              <a:off x="1007150" y="4867057"/>
              <a:ext cx="447770" cy="967312"/>
            </a:xfrm>
            <a:prstGeom prst="rect">
              <a:avLst/>
            </a:prstGeom>
            <a:solidFill>
              <a:srgbClr val="D0CFC5"/>
            </a:solidFill>
            <a:ln>
              <a:noFill/>
            </a:ln>
            <a:effectLst/>
          </p:spPr>
          <p:style>
            <a:lnRef idx="1">
              <a:schemeClr val="accent1"/>
            </a:lnRef>
            <a:fillRef idx="3">
              <a:schemeClr val="accent1"/>
            </a:fillRef>
            <a:effectRef idx="2">
              <a:schemeClr val="accent1"/>
            </a:effectRef>
            <a:fontRef idx="minor">
              <a:schemeClr val="lt1"/>
            </a:fontRef>
          </p:style>
          <p:txBody>
            <a:bodyPr vert="vert270" lIns="0" tIns="0" rIns="0" bIns="0" rtlCol="0" anchor="ctr"/>
            <a:lstStyle/>
            <a:p>
              <a:pPr algn="ctr"/>
              <a:r>
                <a:rPr lang="da-DK" sz="1000" b="1" dirty="0">
                  <a:solidFill>
                    <a:schemeClr val="tx1"/>
                  </a:solidFill>
                </a:rPr>
                <a:t>OUTPUT</a:t>
              </a:r>
            </a:p>
          </p:txBody>
        </p:sp>
        <p:sp>
          <p:nvSpPr>
            <p:cNvPr id="134" name="TextBox 133">
              <a:extLst>
                <a:ext uri="{FF2B5EF4-FFF2-40B4-BE49-F238E27FC236}">
                  <a16:creationId xmlns:a16="http://schemas.microsoft.com/office/drawing/2014/main" id="{C0DC30AF-70DC-A225-C100-FEC301721EE4}"/>
                </a:ext>
              </a:extLst>
            </p:cNvPr>
            <p:cNvSpPr txBox="1"/>
            <p:nvPr/>
          </p:nvSpPr>
          <p:spPr bwMode="auto">
            <a:xfrm>
              <a:off x="1627007" y="1634454"/>
              <a:ext cx="2894324" cy="3368973"/>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p>
              <a:pPr>
                <a:spcBef>
                  <a:spcPts val="50"/>
                </a:spcBef>
              </a:pPr>
              <a:r>
                <a:rPr lang="da-DK" sz="1000" b="1" dirty="0">
                  <a:latin typeface="Verdana"/>
                  <a:ea typeface="Verdana"/>
                  <a:cs typeface="Verdana"/>
                  <a:sym typeface="Verdana"/>
                </a:rPr>
                <a:t>Proces</a:t>
              </a:r>
            </a:p>
            <a:p>
              <a:pPr marL="171416" indent="-171416">
                <a:spcBef>
                  <a:spcPts val="50"/>
                </a:spcBef>
                <a:buFont typeface="Arial" panose="020B0604020202020204" pitchFamily="34" charset="0"/>
                <a:buChar char="•"/>
              </a:pPr>
              <a:r>
                <a:rPr lang="da-DK" sz="1000" dirty="0">
                  <a:latin typeface="Verdana"/>
                  <a:ea typeface="Verdana"/>
                  <a:cs typeface="Verdana"/>
                  <a:sym typeface="Verdana"/>
                </a:rPr>
                <a:t>Opstartsmøder</a:t>
              </a:r>
            </a:p>
            <a:p>
              <a:pPr marL="171416" indent="-171416">
                <a:spcBef>
                  <a:spcPts val="50"/>
                </a:spcBef>
                <a:buFont typeface="Arial" panose="020B0604020202020204" pitchFamily="34" charset="0"/>
                <a:buChar char="•"/>
              </a:pPr>
              <a:r>
                <a:rPr lang="da-DK" sz="1000" dirty="0">
                  <a:latin typeface="Verdana"/>
                  <a:ea typeface="Verdana"/>
                  <a:cs typeface="Verdana"/>
                  <a:sym typeface="Verdana"/>
                </a:rPr>
                <a:t>Projektgruppe etableres</a:t>
              </a:r>
            </a:p>
            <a:p>
              <a:pPr marL="171416" indent="-171416">
                <a:spcBef>
                  <a:spcPts val="50"/>
                </a:spcBef>
                <a:buFont typeface="Arial" panose="020B0604020202020204" pitchFamily="34" charset="0"/>
                <a:buChar char="•"/>
              </a:pPr>
              <a:endParaRPr lang="da-DK" sz="1000" dirty="0">
                <a:latin typeface="Verdana"/>
                <a:ea typeface="Verdana"/>
                <a:cs typeface="Verdana"/>
                <a:sym typeface="Verdana"/>
              </a:endParaRPr>
            </a:p>
            <a:p>
              <a:pPr>
                <a:spcBef>
                  <a:spcPts val="50"/>
                </a:spcBef>
              </a:pPr>
              <a:r>
                <a:rPr lang="da-DK" sz="1000" b="1" dirty="0" err="1">
                  <a:latin typeface="Verdana"/>
                  <a:ea typeface="Verdana"/>
                  <a:cs typeface="Verdana"/>
                  <a:sym typeface="Verdana"/>
                </a:rPr>
                <a:t>Vidensindsamling</a:t>
              </a:r>
              <a:endParaRPr lang="da-DK" sz="1000" b="1" dirty="0">
                <a:latin typeface="Verdana"/>
                <a:ea typeface="Verdana"/>
                <a:cs typeface="Verdana"/>
                <a:sym typeface="Verdana"/>
              </a:endParaRPr>
            </a:p>
            <a:p>
              <a:pPr marL="171416" indent="-171416">
                <a:spcBef>
                  <a:spcPts val="50"/>
                </a:spcBef>
                <a:buFont typeface="Arial" panose="020B0604020202020204" pitchFamily="34" charset="0"/>
                <a:buChar char="•"/>
              </a:pPr>
              <a:r>
                <a:rPr lang="da-DK" sz="1000" dirty="0">
                  <a:latin typeface="Verdana"/>
                  <a:ea typeface="Verdana"/>
                  <a:cs typeface="Verdana"/>
                  <a:sym typeface="Verdana"/>
                </a:rPr>
                <a:t>FUV skaber statistiske </a:t>
              </a:r>
              <a:r>
                <a:rPr lang="da-DK" sz="1000" dirty="0" err="1">
                  <a:latin typeface="Verdana"/>
                  <a:ea typeface="Verdana"/>
                  <a:cs typeface="Verdana"/>
                  <a:sym typeface="Verdana"/>
                </a:rPr>
                <a:t>pastoratsrapporter</a:t>
              </a:r>
              <a:r>
                <a:rPr lang="da-DK" sz="1000" dirty="0">
                  <a:latin typeface="Verdana"/>
                  <a:ea typeface="Verdana"/>
                  <a:cs typeface="Verdana"/>
                  <a:sym typeface="Verdana"/>
                </a:rPr>
                <a:t> og analyserer disse</a:t>
              </a:r>
            </a:p>
            <a:p>
              <a:pPr>
                <a:spcBef>
                  <a:spcPts val="50"/>
                </a:spcBef>
              </a:pPr>
              <a:endParaRPr lang="da-DK" sz="1000" dirty="0">
                <a:latin typeface="Verdana"/>
                <a:ea typeface="Verdana"/>
                <a:cs typeface="Verdana"/>
                <a:sym typeface="Verdana"/>
              </a:endParaRPr>
            </a:p>
            <a:p>
              <a:pPr>
                <a:spcBef>
                  <a:spcPts val="50"/>
                </a:spcBef>
              </a:pPr>
              <a:r>
                <a:rPr lang="da-DK" sz="1000" b="1" dirty="0">
                  <a:latin typeface="Verdana"/>
                  <a:ea typeface="Verdana"/>
                  <a:cs typeface="Verdana"/>
                  <a:sym typeface="Verdana"/>
                </a:rPr>
                <a:t>Inspirationsproces</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Temadag for præster, menighedsråd og øvrige ansatte – medlemstyper, demografi og kirkestatistik </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Temamøde 1 – Kirkesyn</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Statusmøde i projektgruppen </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Temamøde 2 – Embedsforståelse </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Temamøde 3 – Brug af kirkebygninger, udearealer, kirkegårde og fritidsområder</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Temadag for præster, menighedsråd og øvrige ansatte – hvor stor vi og hvad bliver vigtigt fremadrettet</a:t>
              </a:r>
            </a:p>
            <a:p>
              <a:pPr marL="228600" indent="-228600">
                <a:spcBef>
                  <a:spcPts val="50"/>
                </a:spcBef>
                <a:buFont typeface="Arial" panose="020B0604020202020204" pitchFamily="34" charset="0"/>
                <a:buChar char="•"/>
              </a:pPr>
              <a:r>
                <a:rPr lang="da-DK" sz="1000" dirty="0">
                  <a:latin typeface="Verdana"/>
                  <a:ea typeface="Verdana"/>
                  <a:cs typeface="Verdana"/>
                  <a:sym typeface="Verdana"/>
                </a:rPr>
                <a:t>Statusmøde i projektgruppen </a:t>
              </a:r>
            </a:p>
            <a:p>
              <a:pPr marL="228600" indent="-228600">
                <a:spcBef>
                  <a:spcPts val="50"/>
                </a:spcBef>
                <a:buFont typeface="+mj-lt"/>
                <a:buAutoNum type="arabicPeriod"/>
              </a:pPr>
              <a:endParaRPr lang="da-DK" sz="1000" dirty="0">
                <a:latin typeface="Verdana"/>
                <a:ea typeface="Verdana"/>
                <a:cs typeface="Verdana"/>
                <a:sym typeface="Verdana"/>
              </a:endParaRPr>
            </a:p>
          </p:txBody>
        </p:sp>
        <p:sp>
          <p:nvSpPr>
            <p:cNvPr id="137" name="TextBox 136">
              <a:extLst>
                <a:ext uri="{FF2B5EF4-FFF2-40B4-BE49-F238E27FC236}">
                  <a16:creationId xmlns:a16="http://schemas.microsoft.com/office/drawing/2014/main" id="{B78973C4-F8C5-669E-7629-1C7EF4DB05B1}"/>
                </a:ext>
              </a:extLst>
            </p:cNvPr>
            <p:cNvSpPr txBox="1"/>
            <p:nvPr/>
          </p:nvSpPr>
          <p:spPr bwMode="auto">
            <a:xfrm>
              <a:off x="4642946" y="1471895"/>
              <a:ext cx="2492928" cy="2475410"/>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defPPr>
                <a:defRPr lang="en-US"/>
              </a:defPPr>
              <a:lvl1pPr>
                <a:defRPr sz="1000" b="1">
                  <a:latin typeface="Verdana"/>
                  <a:ea typeface="Verdana"/>
                  <a:cs typeface="Verdana"/>
                </a:defRPr>
              </a:lvl1pPr>
            </a:lstStyle>
            <a:p>
              <a:pPr>
                <a:spcBef>
                  <a:spcPts val="50"/>
                </a:spcBef>
              </a:pPr>
              <a:endParaRPr lang="da-DK" dirty="0"/>
            </a:p>
            <a:p>
              <a:pPr>
                <a:spcBef>
                  <a:spcPts val="50"/>
                </a:spcBef>
              </a:pPr>
              <a:r>
                <a:rPr lang="da-DK" dirty="0"/>
                <a:t>Proces</a:t>
              </a:r>
            </a:p>
            <a:p>
              <a:pPr marL="171416" indent="-171416">
                <a:spcBef>
                  <a:spcPts val="50"/>
                </a:spcBef>
                <a:buFont typeface="Arial" panose="020B0604020202020204" pitchFamily="34" charset="0"/>
                <a:buChar char="•"/>
              </a:pPr>
              <a:r>
                <a:rPr lang="da-DK" b="0" dirty="0">
                  <a:sym typeface="Verdana"/>
                </a:rPr>
                <a:t>Seminar 1: Fra inspiration til aktion</a:t>
              </a:r>
            </a:p>
            <a:p>
              <a:pPr marL="171416" indent="-171416">
                <a:spcBef>
                  <a:spcPts val="50"/>
                </a:spcBef>
                <a:buFont typeface="Arial" panose="020B0604020202020204" pitchFamily="34" charset="0"/>
                <a:buChar char="•"/>
              </a:pPr>
              <a:r>
                <a:rPr lang="da-DK" b="0" dirty="0">
                  <a:sym typeface="Verdana"/>
                </a:rPr>
                <a:t>Afprøvning af aktioner + logbog</a:t>
              </a:r>
            </a:p>
            <a:p>
              <a:pPr marL="171416" indent="-171416">
                <a:spcBef>
                  <a:spcPts val="50"/>
                </a:spcBef>
                <a:buFont typeface="Arial" panose="020B0604020202020204" pitchFamily="34" charset="0"/>
                <a:buChar char="•"/>
              </a:pPr>
              <a:r>
                <a:rPr lang="da-DK" b="0" dirty="0">
                  <a:sym typeface="Verdana"/>
                </a:rPr>
                <a:t>Statusmøde i netværkene</a:t>
              </a:r>
            </a:p>
            <a:p>
              <a:pPr marL="171416" indent="-171416">
                <a:spcBef>
                  <a:spcPts val="50"/>
                </a:spcBef>
                <a:buFont typeface="Arial" panose="020B0604020202020204" pitchFamily="34" charset="0"/>
                <a:buChar char="•"/>
              </a:pPr>
              <a:r>
                <a:rPr lang="da-DK" b="0" dirty="0">
                  <a:sym typeface="Verdana"/>
                </a:rPr>
                <a:t>Seminar 2: Erfaring og nye aktioner</a:t>
              </a:r>
            </a:p>
            <a:p>
              <a:pPr marL="171416" indent="-171416">
                <a:spcBef>
                  <a:spcPts val="50"/>
                </a:spcBef>
                <a:buFont typeface="Arial" panose="020B0604020202020204" pitchFamily="34" charset="0"/>
                <a:buChar char="•"/>
              </a:pPr>
              <a:r>
                <a:rPr lang="da-DK" b="0" dirty="0">
                  <a:sym typeface="Verdana"/>
                </a:rPr>
                <a:t>Afprøvning af aktioner + logbog</a:t>
              </a:r>
            </a:p>
            <a:p>
              <a:pPr marL="171416" indent="-171416">
                <a:spcBef>
                  <a:spcPts val="50"/>
                </a:spcBef>
                <a:buFont typeface="Arial" panose="020B0604020202020204" pitchFamily="34" charset="0"/>
                <a:buChar char="•"/>
              </a:pPr>
              <a:r>
                <a:rPr lang="da-DK" b="0" dirty="0">
                  <a:sym typeface="Verdana"/>
                </a:rPr>
                <a:t>Statusmøde i netværkene</a:t>
              </a:r>
            </a:p>
            <a:p>
              <a:pPr marL="171416" indent="-171416">
                <a:spcBef>
                  <a:spcPts val="50"/>
                </a:spcBef>
                <a:buFont typeface="Arial" panose="020B0604020202020204" pitchFamily="34" charset="0"/>
                <a:buChar char="•"/>
              </a:pPr>
              <a:r>
                <a:rPr lang="da-DK" b="0" dirty="0">
                  <a:sym typeface="Verdana"/>
                </a:rPr>
                <a:t>Seminar 3: Fra aktioner til model</a:t>
              </a:r>
            </a:p>
            <a:p>
              <a:pPr marL="171416" indent="-171416">
                <a:spcBef>
                  <a:spcPts val="50"/>
                </a:spcBef>
                <a:buFont typeface="Arial" panose="020B0604020202020204" pitchFamily="34" charset="0"/>
                <a:buChar char="•"/>
              </a:pPr>
              <a:endParaRPr lang="da-DK" b="0" dirty="0">
                <a:sym typeface="Verdana"/>
              </a:endParaRPr>
            </a:p>
            <a:p>
              <a:pPr>
                <a:spcBef>
                  <a:spcPts val="50"/>
                </a:spcBef>
              </a:pPr>
              <a:r>
                <a:rPr lang="da-DK" dirty="0" err="1">
                  <a:sym typeface="Verdana"/>
                </a:rPr>
                <a:t>Vidensindsamling</a:t>
              </a:r>
              <a:endParaRPr lang="da-DK" dirty="0">
                <a:sym typeface="Verdana"/>
              </a:endParaRPr>
            </a:p>
            <a:p>
              <a:pPr marL="171450" indent="-171450">
                <a:spcBef>
                  <a:spcPts val="50"/>
                </a:spcBef>
                <a:buFont typeface="Arial" panose="020B0604020202020204" pitchFamily="34" charset="0"/>
                <a:buChar char="•"/>
              </a:pPr>
              <a:r>
                <a:rPr lang="da-DK" b="0" dirty="0">
                  <a:sym typeface="Verdana"/>
                </a:rPr>
                <a:t>Viden om modeller – ca. 20 interviews</a:t>
              </a:r>
            </a:p>
            <a:p>
              <a:pPr marL="171450" indent="-171450">
                <a:spcBef>
                  <a:spcPts val="50"/>
                </a:spcBef>
                <a:buFont typeface="Arial" panose="020B0604020202020204" pitchFamily="34" charset="0"/>
                <a:buChar char="•"/>
              </a:pPr>
              <a:r>
                <a:rPr lang="da-DK" b="0" dirty="0">
                  <a:sym typeface="Verdana"/>
                </a:rPr>
                <a:t>Afrapportering (format tilpasses behov)</a:t>
              </a:r>
            </a:p>
            <a:p>
              <a:pPr marL="171450" indent="-171450">
                <a:spcBef>
                  <a:spcPts val="50"/>
                </a:spcBef>
                <a:buFont typeface="Arial" panose="020B0604020202020204" pitchFamily="34" charset="0"/>
                <a:buChar char="•"/>
              </a:pPr>
              <a:endParaRPr lang="da-DK" b="0" dirty="0">
                <a:sym typeface="Verdana"/>
              </a:endParaRPr>
            </a:p>
          </p:txBody>
        </p:sp>
        <p:cxnSp>
          <p:nvCxnSpPr>
            <p:cNvPr id="37" name="Straight Connector 36">
              <a:extLst>
                <a:ext uri="{FF2B5EF4-FFF2-40B4-BE49-F238E27FC236}">
                  <a16:creationId xmlns:a16="http://schemas.microsoft.com/office/drawing/2014/main" id="{060B30DF-FCEF-C010-897D-40B0C89FD81D}"/>
                </a:ext>
              </a:extLst>
            </p:cNvPr>
            <p:cNvCxnSpPr>
              <a:cxnSpLocks/>
            </p:cNvCxnSpPr>
            <p:nvPr/>
          </p:nvCxnSpPr>
          <p:spPr>
            <a:xfrm>
              <a:off x="1633667" y="960578"/>
              <a:ext cx="2921210" cy="11849"/>
            </a:xfrm>
            <a:prstGeom prst="line">
              <a:avLst/>
            </a:prstGeom>
            <a:ln w="9525">
              <a:solidFill>
                <a:schemeClr val="tx1">
                  <a:lumMod val="50000"/>
                  <a:lumOff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69691658-852C-04F7-7ACB-32E4898940B5}"/>
                </a:ext>
              </a:extLst>
            </p:cNvPr>
            <p:cNvSpPr txBox="1"/>
            <p:nvPr/>
          </p:nvSpPr>
          <p:spPr bwMode="auto">
            <a:xfrm>
              <a:off x="2747106" y="845755"/>
              <a:ext cx="696783" cy="144902"/>
            </a:xfrm>
            <a:prstGeom prst="rect">
              <a:avLst/>
            </a:prstGeom>
            <a:solidFill>
              <a:schemeClr val="bg1"/>
            </a:solidFill>
            <a:ln w="9525">
              <a:noFill/>
              <a:miter lim="800000"/>
              <a:headEnd/>
              <a:tailEnd/>
            </a:ln>
            <a:effectLst/>
          </p:spPr>
          <p:txBody>
            <a:bodyPr vert="horz" wrap="square" lIns="35992" tIns="0" rIns="0" bIns="0" numCol="1" rtlCol="0" anchor="t" anchorCtr="0" compatLnSpc="1">
              <a:prstTxWarp prst="textNoShape">
                <a:avLst/>
              </a:prstTxWarp>
              <a:spAutoFit/>
            </a:bodyPr>
            <a:lstStyle/>
            <a:p>
              <a:pPr marL="0" lvl="1" algn="ctr">
                <a:spcBef>
                  <a:spcPts val="300"/>
                </a:spcBef>
              </a:pPr>
              <a:r>
                <a:rPr lang="da-DK" sz="1000" dirty="0">
                  <a:ea typeface="Verdana" pitchFamily="34" charset="0"/>
                  <a:cs typeface="Verdana" pitchFamily="34" charset="0"/>
                </a:rPr>
                <a:t>Fase 1</a:t>
              </a:r>
            </a:p>
          </p:txBody>
        </p:sp>
        <p:cxnSp>
          <p:nvCxnSpPr>
            <p:cNvPr id="41" name="Straight Connector 40">
              <a:extLst>
                <a:ext uri="{FF2B5EF4-FFF2-40B4-BE49-F238E27FC236}">
                  <a16:creationId xmlns:a16="http://schemas.microsoft.com/office/drawing/2014/main" id="{229BEFDC-D4C5-35AA-72FF-57767D8C8782}"/>
                </a:ext>
              </a:extLst>
            </p:cNvPr>
            <p:cNvCxnSpPr>
              <a:cxnSpLocks/>
            </p:cNvCxnSpPr>
            <p:nvPr/>
          </p:nvCxnSpPr>
          <p:spPr>
            <a:xfrm>
              <a:off x="4688770" y="980310"/>
              <a:ext cx="2938456" cy="0"/>
            </a:xfrm>
            <a:prstGeom prst="line">
              <a:avLst/>
            </a:prstGeom>
            <a:ln w="9525">
              <a:solidFill>
                <a:schemeClr val="tx1">
                  <a:lumMod val="50000"/>
                  <a:lumOff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789C33F6-813B-7305-A36B-43C82A0A7E77}"/>
                </a:ext>
              </a:extLst>
            </p:cNvPr>
            <p:cNvSpPr txBox="1"/>
            <p:nvPr/>
          </p:nvSpPr>
          <p:spPr bwMode="auto">
            <a:xfrm>
              <a:off x="5849188" y="860402"/>
              <a:ext cx="696783" cy="144902"/>
            </a:xfrm>
            <a:prstGeom prst="rect">
              <a:avLst/>
            </a:prstGeom>
            <a:solidFill>
              <a:schemeClr val="bg1"/>
            </a:solidFill>
            <a:ln w="9525">
              <a:noFill/>
              <a:miter lim="800000"/>
              <a:headEnd/>
              <a:tailEnd/>
            </a:ln>
            <a:effectLst/>
          </p:spPr>
          <p:txBody>
            <a:bodyPr vert="horz" wrap="square" lIns="35992" tIns="0" rIns="0" bIns="0" numCol="1" rtlCol="0" anchor="t" anchorCtr="0" compatLnSpc="1">
              <a:prstTxWarp prst="textNoShape">
                <a:avLst/>
              </a:prstTxWarp>
              <a:spAutoFit/>
            </a:bodyPr>
            <a:lstStyle/>
            <a:p>
              <a:pPr marL="0" lvl="1" algn="ctr">
                <a:spcBef>
                  <a:spcPts val="300"/>
                </a:spcBef>
              </a:pPr>
              <a:r>
                <a:rPr lang="da-DK" sz="1000" dirty="0">
                  <a:ea typeface="Verdana" pitchFamily="34" charset="0"/>
                  <a:cs typeface="Verdana" pitchFamily="34" charset="0"/>
                </a:rPr>
                <a:t>Fase 2</a:t>
              </a:r>
            </a:p>
          </p:txBody>
        </p:sp>
        <p:sp>
          <p:nvSpPr>
            <p:cNvPr id="39" name="Chevron 122">
              <a:extLst>
                <a:ext uri="{FF2B5EF4-FFF2-40B4-BE49-F238E27FC236}">
                  <a16:creationId xmlns:a16="http://schemas.microsoft.com/office/drawing/2014/main" id="{E17C4986-4458-DA63-8F54-2E7B6793C248}"/>
                </a:ext>
              </a:extLst>
            </p:cNvPr>
            <p:cNvSpPr/>
            <p:nvPr/>
          </p:nvSpPr>
          <p:spPr bwMode="gray">
            <a:xfrm>
              <a:off x="7748752" y="1063275"/>
              <a:ext cx="3105807" cy="454856"/>
            </a:xfrm>
            <a:prstGeom prst="chevron">
              <a:avLst>
                <a:gd name="adj" fmla="val 18352"/>
              </a:avLst>
            </a:prstGeom>
            <a:solidFill>
              <a:srgbClr val="C00000"/>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41265" tIns="88879" rIns="0" bIns="88879" rtlCol="0" anchor="ctr"/>
            <a:lstStyle/>
            <a:p>
              <a:pPr algn="ctr" defTabSz="1433779">
                <a:defRPr/>
              </a:pPr>
              <a:r>
                <a:rPr lang="da-DK" sz="1000" b="1" noProof="1"/>
                <a:t>Forankring</a:t>
              </a:r>
            </a:p>
            <a:p>
              <a:pPr algn="ctr" defTabSz="1433779">
                <a:defRPr/>
              </a:pPr>
              <a:r>
                <a:rPr lang="da-DK" sz="1000" noProof="1"/>
                <a:t>2028</a:t>
              </a:r>
              <a:endParaRPr lang="da-DK" sz="1000" dirty="0"/>
            </a:p>
          </p:txBody>
        </p:sp>
        <p:cxnSp>
          <p:nvCxnSpPr>
            <p:cNvPr id="40" name="Straight Connector 39">
              <a:extLst>
                <a:ext uri="{FF2B5EF4-FFF2-40B4-BE49-F238E27FC236}">
                  <a16:creationId xmlns:a16="http://schemas.microsoft.com/office/drawing/2014/main" id="{4A6E7470-5670-B0B3-B5D6-560958D718EB}"/>
                </a:ext>
              </a:extLst>
            </p:cNvPr>
            <p:cNvCxnSpPr>
              <a:cxnSpLocks/>
            </p:cNvCxnSpPr>
            <p:nvPr/>
          </p:nvCxnSpPr>
          <p:spPr>
            <a:xfrm>
              <a:off x="7764739" y="980310"/>
              <a:ext cx="3010992" cy="0"/>
            </a:xfrm>
            <a:prstGeom prst="line">
              <a:avLst/>
            </a:prstGeom>
            <a:ln w="9525">
              <a:solidFill>
                <a:schemeClr val="tx1">
                  <a:lumMod val="50000"/>
                  <a:lumOff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B6C8F2A9-0BD9-69FE-A3EE-C216D7F978E6}"/>
                </a:ext>
              </a:extLst>
            </p:cNvPr>
            <p:cNvSpPr txBox="1"/>
            <p:nvPr/>
          </p:nvSpPr>
          <p:spPr bwMode="auto">
            <a:xfrm>
              <a:off x="8928484" y="860402"/>
              <a:ext cx="696783" cy="144902"/>
            </a:xfrm>
            <a:prstGeom prst="rect">
              <a:avLst/>
            </a:prstGeom>
            <a:solidFill>
              <a:schemeClr val="bg1"/>
            </a:solidFill>
            <a:ln w="9525">
              <a:noFill/>
              <a:miter lim="800000"/>
              <a:headEnd/>
              <a:tailEnd/>
            </a:ln>
            <a:effectLst/>
          </p:spPr>
          <p:txBody>
            <a:bodyPr vert="horz" wrap="square" lIns="35992" tIns="0" rIns="0" bIns="0" numCol="1" rtlCol="0" anchor="t" anchorCtr="0" compatLnSpc="1">
              <a:prstTxWarp prst="textNoShape">
                <a:avLst/>
              </a:prstTxWarp>
              <a:spAutoFit/>
            </a:bodyPr>
            <a:lstStyle/>
            <a:p>
              <a:pPr marL="0" lvl="1" algn="ctr">
                <a:spcBef>
                  <a:spcPts val="300"/>
                </a:spcBef>
              </a:pPr>
              <a:r>
                <a:rPr lang="da-DK" sz="1000" dirty="0">
                  <a:ea typeface="Verdana" pitchFamily="34" charset="0"/>
                  <a:cs typeface="Verdana" pitchFamily="34" charset="0"/>
                </a:rPr>
                <a:t>Fase 3</a:t>
              </a:r>
            </a:p>
          </p:txBody>
        </p:sp>
        <p:sp>
          <p:nvSpPr>
            <p:cNvPr id="46" name="TextBox 45">
              <a:extLst>
                <a:ext uri="{FF2B5EF4-FFF2-40B4-BE49-F238E27FC236}">
                  <a16:creationId xmlns:a16="http://schemas.microsoft.com/office/drawing/2014/main" id="{C0E46561-3DE5-ADF4-20E6-38A6CEFD09C0}"/>
                </a:ext>
              </a:extLst>
            </p:cNvPr>
            <p:cNvSpPr txBox="1"/>
            <p:nvPr/>
          </p:nvSpPr>
          <p:spPr bwMode="auto">
            <a:xfrm>
              <a:off x="7772408" y="1630057"/>
              <a:ext cx="3105807" cy="301880"/>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defPPr>
                <a:defRPr lang="en-US"/>
              </a:defPPr>
              <a:lvl1pPr>
                <a:defRPr sz="1000" b="1">
                  <a:latin typeface="Verdana"/>
                  <a:ea typeface="Verdana"/>
                  <a:cs typeface="Verdana"/>
                </a:defRPr>
              </a:lvl1pPr>
            </a:lstStyle>
            <a:p>
              <a:pPr>
                <a:spcBef>
                  <a:spcPts val="50"/>
                </a:spcBef>
              </a:pPr>
              <a:r>
                <a:rPr lang="da-DK" dirty="0"/>
                <a:t>Proces</a:t>
              </a:r>
            </a:p>
            <a:p>
              <a:pPr>
                <a:spcBef>
                  <a:spcPts val="50"/>
                </a:spcBef>
              </a:pPr>
              <a:r>
                <a:rPr lang="da-DK" b="0" dirty="0"/>
                <a:t>Seminar 4: Fra model til drift</a:t>
              </a:r>
            </a:p>
          </p:txBody>
        </p:sp>
        <p:sp>
          <p:nvSpPr>
            <p:cNvPr id="47" name="TextBox 46">
              <a:extLst>
                <a:ext uri="{FF2B5EF4-FFF2-40B4-BE49-F238E27FC236}">
                  <a16:creationId xmlns:a16="http://schemas.microsoft.com/office/drawing/2014/main" id="{D0B5615E-DB92-5686-B63E-4CA040397EE0}"/>
                </a:ext>
              </a:extLst>
            </p:cNvPr>
            <p:cNvSpPr txBox="1"/>
            <p:nvPr/>
          </p:nvSpPr>
          <p:spPr bwMode="auto">
            <a:xfrm>
              <a:off x="7772409" y="4991720"/>
              <a:ext cx="2921210" cy="301880"/>
            </a:xfrm>
            <a:prstGeom prst="rect">
              <a:avLst/>
            </a:prstGeom>
            <a:noFill/>
            <a:ln w="9525">
              <a:noFill/>
              <a:miter lim="800000"/>
              <a:headEnd/>
              <a:tailEnd/>
            </a:ln>
            <a:effectLst/>
          </p:spPr>
          <p:txBody>
            <a:bodyPr vert="horz" wrap="square" lIns="35991" tIns="0" rIns="0" bIns="0" numCol="1" rtlCol="0" anchor="t" anchorCtr="0" compatLnSpc="1">
              <a:prstTxWarp prst="textNoShape">
                <a:avLst/>
              </a:prstTxWarp>
              <a:spAutoFit/>
            </a:bodyPr>
            <a:lstStyle/>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Erfaringsdeling på tværs</a:t>
              </a:r>
            </a:p>
            <a:p>
              <a:pPr marL="190762" lvl="1" indent="-190762">
                <a:spcBef>
                  <a:spcPts val="50"/>
                </a:spcBef>
                <a:buFont typeface="Arial" panose="020B0604020202020204" pitchFamily="34" charset="0"/>
                <a:buChar char="•"/>
              </a:pPr>
              <a:r>
                <a:rPr lang="da-DK" sz="1000" dirty="0">
                  <a:latin typeface="Verdana" panose="020B0604030504040204" pitchFamily="34" charset="0"/>
                  <a:ea typeface="Verdana" panose="020B0604030504040204" pitchFamily="34" charset="0"/>
                  <a:cs typeface="Verdana" panose="020B0604030504040204" pitchFamily="34" charset="0"/>
                </a:rPr>
                <a:t>Fokus på den gode forankring</a:t>
              </a:r>
            </a:p>
          </p:txBody>
        </p:sp>
        <p:cxnSp>
          <p:nvCxnSpPr>
            <p:cNvPr id="7" name="Lige forbindelse 6">
              <a:extLst>
                <a:ext uri="{FF2B5EF4-FFF2-40B4-BE49-F238E27FC236}">
                  <a16:creationId xmlns:a16="http://schemas.microsoft.com/office/drawing/2014/main" id="{838CBEC9-CB75-5D33-1CFA-677E86947A07}"/>
                </a:ext>
              </a:extLst>
            </p:cNvPr>
            <p:cNvCxnSpPr/>
            <p:nvPr/>
          </p:nvCxnSpPr>
          <p:spPr>
            <a:xfrm>
              <a:off x="1633667" y="5834369"/>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5B57FC79-489B-84E9-3B11-F6081149EC6D}"/>
                </a:ext>
              </a:extLst>
            </p:cNvPr>
            <p:cNvCxnSpPr/>
            <p:nvPr/>
          </p:nvCxnSpPr>
          <p:spPr>
            <a:xfrm>
              <a:off x="1627007" y="4878905"/>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603F6F47-7C1E-1218-CC81-D2D5D136B416}"/>
                </a:ext>
              </a:extLst>
            </p:cNvPr>
            <p:cNvCxnSpPr/>
            <p:nvPr/>
          </p:nvCxnSpPr>
          <p:spPr>
            <a:xfrm>
              <a:off x="4706016" y="4878905"/>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30EAF7D8-20F4-6752-B806-61D20407F3A3}"/>
                </a:ext>
              </a:extLst>
            </p:cNvPr>
            <p:cNvCxnSpPr/>
            <p:nvPr/>
          </p:nvCxnSpPr>
          <p:spPr>
            <a:xfrm>
              <a:off x="4706016" y="5834369"/>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98BCA012-28A7-4589-4B4C-AEB75D15684E}"/>
                </a:ext>
              </a:extLst>
            </p:cNvPr>
            <p:cNvCxnSpPr/>
            <p:nvPr/>
          </p:nvCxnSpPr>
          <p:spPr>
            <a:xfrm>
              <a:off x="7772408" y="4878905"/>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84CEE60C-347B-4EFE-215B-2D681F17FB0C}"/>
                </a:ext>
              </a:extLst>
            </p:cNvPr>
            <p:cNvCxnSpPr/>
            <p:nvPr/>
          </p:nvCxnSpPr>
          <p:spPr>
            <a:xfrm>
              <a:off x="7772408" y="5834369"/>
              <a:ext cx="29212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331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0" y="2542992"/>
            <a:ext cx="12192000" cy="615807"/>
          </a:xfrm>
        </p:spPr>
        <p:txBody>
          <a:bodyPr>
            <a:normAutofit lnSpcReduction="10000"/>
          </a:bodyPr>
          <a:lstStyle/>
          <a:p>
            <a:r>
              <a:rPr lang="da-DK" b="1" dirty="0"/>
              <a:t>Tak for i dag!</a:t>
            </a:r>
          </a:p>
        </p:txBody>
      </p:sp>
    </p:spTree>
    <p:extLst>
      <p:ext uri="{BB962C8B-B14F-4D97-AF65-F5344CB8AC3E}">
        <p14:creationId xmlns:p14="http://schemas.microsoft.com/office/powerpoint/2010/main" val="90875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63718F46-284B-E3C9-88F5-8440152D2A6A}"/>
              </a:ext>
            </a:extLst>
          </p:cNvPr>
          <p:cNvPicPr>
            <a:picLocks noGrp="1" noChangeAspect="1"/>
          </p:cNvPicPr>
          <p:nvPr>
            <p:ph idx="1"/>
          </p:nvPr>
        </p:nvPicPr>
        <p:blipFill>
          <a:blip r:embed="rId2"/>
          <a:stretch>
            <a:fillRect/>
          </a:stretch>
        </p:blipFill>
        <p:spPr>
          <a:xfrm>
            <a:off x="0" y="-309177"/>
            <a:ext cx="12192000" cy="8124826"/>
          </a:xfrm>
        </p:spPr>
      </p:pic>
      <p:sp>
        <p:nvSpPr>
          <p:cNvPr id="3" name="Tekstfelt 2">
            <a:extLst>
              <a:ext uri="{FF2B5EF4-FFF2-40B4-BE49-F238E27FC236}">
                <a16:creationId xmlns:a16="http://schemas.microsoft.com/office/drawing/2014/main" id="{FC3C9DDC-FBA8-EB4E-51F8-1B96998A7DD2}"/>
              </a:ext>
            </a:extLst>
          </p:cNvPr>
          <p:cNvSpPr txBox="1"/>
          <p:nvPr/>
        </p:nvSpPr>
        <p:spPr>
          <a:xfrm>
            <a:off x="8153710" y="6400800"/>
            <a:ext cx="3704860" cy="246221"/>
          </a:xfrm>
          <a:prstGeom prst="rect">
            <a:avLst/>
          </a:prstGeom>
          <a:noFill/>
        </p:spPr>
        <p:txBody>
          <a:bodyPr wrap="none" rtlCol="0">
            <a:spAutoFit/>
          </a:bodyPr>
          <a:lstStyle/>
          <a:p>
            <a:r>
              <a:rPr lang="da-DK" sz="1000" dirty="0">
                <a:solidFill>
                  <a:schemeClr val="bg1"/>
                </a:solidFill>
              </a:rPr>
              <a:t>Billede: kaffekop lavet i kaffebønner – gratis billede fra Pixabay.com</a:t>
            </a:r>
          </a:p>
        </p:txBody>
      </p:sp>
      <p:sp>
        <p:nvSpPr>
          <p:cNvPr id="2" name="Titel 1">
            <a:extLst>
              <a:ext uri="{FF2B5EF4-FFF2-40B4-BE49-F238E27FC236}">
                <a16:creationId xmlns:a16="http://schemas.microsoft.com/office/drawing/2014/main" id="{BFC60B7E-6609-5E52-33B9-6F40945DE410}"/>
              </a:ext>
            </a:extLst>
          </p:cNvPr>
          <p:cNvSpPr>
            <a:spLocks noGrp="1"/>
          </p:cNvSpPr>
          <p:nvPr>
            <p:ph type="title"/>
          </p:nvPr>
        </p:nvSpPr>
        <p:spPr/>
        <p:txBody>
          <a:bodyPr/>
          <a:lstStyle/>
          <a:p>
            <a:r>
              <a:rPr lang="da-DK" dirty="0">
                <a:solidFill>
                  <a:schemeClr val="bg1"/>
                </a:solidFill>
              </a:rPr>
              <a:t>Pause</a:t>
            </a:r>
          </a:p>
        </p:txBody>
      </p:sp>
    </p:spTree>
    <p:extLst>
      <p:ext uri="{BB962C8B-B14F-4D97-AF65-F5344CB8AC3E}">
        <p14:creationId xmlns:p14="http://schemas.microsoft.com/office/powerpoint/2010/main" val="154950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EDEBC-F8AF-C029-8B15-5630F42E5BB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62282E52-A1C8-27E9-A8C5-EEBD4A125408}"/>
              </a:ext>
            </a:extLst>
          </p:cNvPr>
          <p:cNvSpPr>
            <a:spLocks noGrp="1"/>
          </p:cNvSpPr>
          <p:nvPr>
            <p:ph type="title"/>
          </p:nvPr>
        </p:nvSpPr>
        <p:spPr/>
        <p:txBody>
          <a:bodyPr/>
          <a:lstStyle/>
          <a:p>
            <a:r>
              <a:rPr lang="da-DK" dirty="0"/>
              <a:t>Program</a:t>
            </a:r>
          </a:p>
        </p:txBody>
      </p:sp>
      <p:sp>
        <p:nvSpPr>
          <p:cNvPr id="5" name="Pladsholder til indhold 4">
            <a:extLst>
              <a:ext uri="{FF2B5EF4-FFF2-40B4-BE49-F238E27FC236}">
                <a16:creationId xmlns:a16="http://schemas.microsoft.com/office/drawing/2014/main" id="{996A965D-9C30-E5A6-D3E2-761852652B9F}"/>
              </a:ext>
            </a:extLst>
          </p:cNvPr>
          <p:cNvSpPr>
            <a:spLocks noGrp="1"/>
          </p:cNvSpPr>
          <p:nvPr>
            <p:ph idx="1"/>
          </p:nvPr>
        </p:nvSpPr>
        <p:spPr/>
        <p:txBody>
          <a:bodyPr/>
          <a:lstStyle/>
          <a:p>
            <a:pPr marL="0" lvl="0" indent="0">
              <a:buNone/>
            </a:pP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15:30 – 15:40 - Velkomst (10m)</a:t>
            </a:r>
            <a:endParaRPr lang="da-DK"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15:40 – 16:10 - Introduktion til projektet (30m)</a:t>
            </a:r>
            <a:endParaRPr lang="da-DK" sz="1800"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16:10 – 16:20 </a:t>
            </a: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 Pause - kaffe og kage (10m)</a:t>
            </a:r>
          </a:p>
          <a:p>
            <a:pPr marL="0" lvl="0" indent="0">
              <a:buNone/>
            </a:pPr>
            <a:r>
              <a:rPr lang="da-DK" sz="1800" b="1"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16:20 – 17:50 - Arketyper blandt folkekirkens medlemmer (1t30m)</a:t>
            </a:r>
            <a:endParaRPr lang="da-DK" sz="1800" b="1"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da-DK"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17:50 – 18:35 - </a:t>
            </a: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Aftensmad (45m)</a:t>
            </a: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18:35 – 20:05 - Workshop - demografi, kirkestatistik og vores medlemmer (1t30m)</a:t>
            </a:r>
          </a:p>
          <a:p>
            <a:pPr marL="0" indent="0">
              <a:buNone/>
            </a:pPr>
            <a:r>
              <a:rPr lang="da-DK" sz="180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t>20:05 – 20:30 - Afslutning og det videre forløb (25m)</a:t>
            </a:r>
          </a:p>
        </p:txBody>
      </p:sp>
    </p:spTree>
    <p:extLst>
      <p:ext uri="{BB962C8B-B14F-4D97-AF65-F5344CB8AC3E}">
        <p14:creationId xmlns:p14="http://schemas.microsoft.com/office/powerpoint/2010/main" val="132588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621008"/>
            <a:ext cx="12192000" cy="2466718"/>
          </a:xfrm>
        </p:spPr>
        <p:txBody>
          <a:bodyPr>
            <a:normAutofit fontScale="90000"/>
          </a:bodyPr>
          <a:lstStyle/>
          <a:p>
            <a:br>
              <a:rPr lang="da-DK" sz="2000" dirty="0"/>
            </a:br>
            <a:r>
              <a:rPr lang="da-DK" dirty="0"/>
              <a:t>En typologi</a:t>
            </a:r>
            <a:br>
              <a:rPr lang="da-DK" dirty="0"/>
            </a:br>
            <a:br>
              <a:rPr lang="da-DK" dirty="0"/>
            </a:br>
            <a:r>
              <a:rPr lang="da-DK" sz="2000" b="0" cap="none" dirty="0"/>
              <a:t>V. evaluerings- og udviklingskonsulent Jais Poulsen</a:t>
            </a:r>
            <a:br>
              <a:rPr lang="da-DK" sz="2000" b="0" cap="none" dirty="0"/>
            </a:br>
            <a:br>
              <a:rPr lang="da-DK" sz="2000" b="0" cap="none" dirty="0"/>
            </a:br>
            <a:br>
              <a:rPr lang="da-DK" sz="2000" b="0" cap="none" dirty="0"/>
            </a:br>
            <a:br>
              <a:rPr lang="da-DK" sz="2000" b="0" cap="none" dirty="0"/>
            </a:br>
            <a:br>
              <a:rPr lang="da-DK" dirty="0"/>
            </a:br>
            <a:endParaRPr lang="da-DK" sz="2000" dirty="0"/>
          </a:p>
        </p:txBody>
      </p:sp>
      <p:sp>
        <p:nvSpPr>
          <p:cNvPr id="3" name="Undertitel 2"/>
          <p:cNvSpPr>
            <a:spLocks noGrp="1"/>
          </p:cNvSpPr>
          <p:nvPr>
            <p:ph type="subTitle" idx="1"/>
          </p:nvPr>
        </p:nvSpPr>
        <p:spPr>
          <a:xfrm>
            <a:off x="0" y="1524668"/>
            <a:ext cx="12192000" cy="1557516"/>
          </a:xfrm>
        </p:spPr>
        <p:txBody>
          <a:bodyPr>
            <a:normAutofit/>
          </a:bodyPr>
          <a:lstStyle/>
          <a:p>
            <a:endParaRPr lang="da-DK" dirty="0"/>
          </a:p>
          <a:p>
            <a:r>
              <a:rPr lang="da-DK" b="1" dirty="0"/>
              <a:t>Folkekirkens medlemmer</a:t>
            </a:r>
          </a:p>
        </p:txBody>
      </p:sp>
    </p:spTree>
    <p:extLst>
      <p:ext uri="{BB962C8B-B14F-4D97-AF65-F5344CB8AC3E}">
        <p14:creationId xmlns:p14="http://schemas.microsoft.com/office/powerpoint/2010/main" val="392669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B519B-C77D-317F-D752-AB028793894A}"/>
              </a:ext>
            </a:extLst>
          </p:cNvPr>
          <p:cNvSpPr>
            <a:spLocks noGrp="1"/>
          </p:cNvSpPr>
          <p:nvPr>
            <p:ph type="title"/>
          </p:nvPr>
        </p:nvSpPr>
        <p:spPr/>
        <p:txBody>
          <a:bodyPr/>
          <a:lstStyle/>
          <a:p>
            <a:r>
              <a:rPr lang="da-DK" dirty="0"/>
              <a:t>Baggrund</a:t>
            </a:r>
          </a:p>
        </p:txBody>
      </p:sp>
      <p:pic>
        <p:nvPicPr>
          <p:cNvPr id="4" name="Billede 3">
            <a:extLst>
              <a:ext uri="{FF2B5EF4-FFF2-40B4-BE49-F238E27FC236}">
                <a16:creationId xmlns:a16="http://schemas.microsoft.com/office/drawing/2014/main" id="{B09E4560-2A73-892B-1BBC-FEA338A2AB8E}"/>
              </a:ext>
            </a:extLst>
          </p:cNvPr>
          <p:cNvPicPr>
            <a:picLocks noChangeAspect="1"/>
          </p:cNvPicPr>
          <p:nvPr/>
        </p:nvPicPr>
        <p:blipFill>
          <a:blip r:embed="rId2"/>
          <a:stretch>
            <a:fillRect/>
          </a:stretch>
        </p:blipFill>
        <p:spPr>
          <a:xfrm>
            <a:off x="9842027" y="6352403"/>
            <a:ext cx="1800225" cy="381000"/>
          </a:xfrm>
          <a:prstGeom prst="rect">
            <a:avLst/>
          </a:prstGeom>
        </p:spPr>
      </p:pic>
      <p:sp>
        <p:nvSpPr>
          <p:cNvPr id="5" name="Rektangel 4">
            <a:extLst>
              <a:ext uri="{FF2B5EF4-FFF2-40B4-BE49-F238E27FC236}">
                <a16:creationId xmlns:a16="http://schemas.microsoft.com/office/drawing/2014/main" id="{FF76DA24-13B6-EFB7-F9C1-30926819FA05}"/>
              </a:ext>
            </a:extLst>
          </p:cNvPr>
          <p:cNvSpPr/>
          <p:nvPr/>
        </p:nvSpPr>
        <p:spPr>
          <a:xfrm>
            <a:off x="715619" y="1397303"/>
            <a:ext cx="5189551" cy="4669542"/>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b="1" dirty="0">
                <a:solidFill>
                  <a:schemeClr val="tx1"/>
                </a:solidFill>
              </a:rPr>
              <a:t>Arketyper blandt folkekirkemedlemmerne</a:t>
            </a:r>
          </a:p>
          <a:p>
            <a:endParaRPr lang="da-DK" dirty="0">
              <a:solidFill>
                <a:schemeClr val="tx1"/>
              </a:solidFill>
            </a:endParaRPr>
          </a:p>
          <a:p>
            <a:pPr marL="285750" indent="-285750">
              <a:buFont typeface="Arial" panose="020B0604020202020204" pitchFamily="34" charset="0"/>
              <a:buChar char="•"/>
            </a:pPr>
            <a:r>
              <a:rPr lang="da-DK" dirty="0">
                <a:solidFill>
                  <a:schemeClr val="tx1"/>
                </a:solidFill>
              </a:rPr>
              <a:t>Den kristne</a:t>
            </a:r>
          </a:p>
          <a:p>
            <a:pPr marL="285750" indent="-285750">
              <a:buFont typeface="Arial" panose="020B0604020202020204" pitchFamily="34" charset="0"/>
              <a:buChar char="•"/>
            </a:pPr>
            <a:r>
              <a:rPr lang="da-DK" dirty="0">
                <a:solidFill>
                  <a:schemeClr val="tx1"/>
                </a:solidFill>
              </a:rPr>
              <a:t>Den lokale</a:t>
            </a:r>
          </a:p>
          <a:p>
            <a:pPr marL="285750" indent="-285750">
              <a:buFont typeface="Arial" panose="020B0604020202020204" pitchFamily="34" charset="0"/>
              <a:buChar char="•"/>
            </a:pPr>
            <a:r>
              <a:rPr lang="da-DK" dirty="0">
                <a:solidFill>
                  <a:schemeClr val="tx1"/>
                </a:solidFill>
              </a:rPr>
              <a:t>Den nationalkulturelle</a:t>
            </a:r>
          </a:p>
          <a:p>
            <a:pPr marL="285750" indent="-285750">
              <a:buFont typeface="Arial" panose="020B0604020202020204" pitchFamily="34" charset="0"/>
              <a:buChar char="•"/>
            </a:pPr>
            <a:r>
              <a:rPr lang="da-DK" dirty="0">
                <a:solidFill>
                  <a:schemeClr val="tx1"/>
                </a:solidFill>
              </a:rPr>
              <a:t>Familiemennesket</a:t>
            </a:r>
          </a:p>
          <a:p>
            <a:pPr marL="285750" indent="-285750">
              <a:buFont typeface="Arial" panose="020B0604020202020204" pitchFamily="34" charset="0"/>
              <a:buChar char="•"/>
            </a:pPr>
            <a:r>
              <a:rPr lang="da-DK" dirty="0">
                <a:solidFill>
                  <a:schemeClr val="tx1"/>
                </a:solidFill>
              </a:rPr>
              <a:t>Samfundsborgeren</a:t>
            </a:r>
          </a:p>
          <a:p>
            <a:endParaRPr lang="da-DK" dirty="0">
              <a:solidFill>
                <a:schemeClr val="tx1"/>
              </a:solidFill>
            </a:endParaRPr>
          </a:p>
          <a:p>
            <a:endParaRPr lang="da-DK" dirty="0">
              <a:solidFill>
                <a:schemeClr val="tx1"/>
              </a:solidFill>
            </a:endParaRPr>
          </a:p>
          <a:p>
            <a:endParaRPr lang="da-DK" dirty="0">
              <a:solidFill>
                <a:schemeClr val="tx1"/>
              </a:solidFill>
            </a:endParaRPr>
          </a:p>
          <a:p>
            <a:pPr marL="171450" indent="-171450">
              <a:buFont typeface="Arial" panose="020B0604020202020204" pitchFamily="34" charset="0"/>
              <a:buChar char="•"/>
            </a:pPr>
            <a:endParaRPr lang="da-DK" sz="1200" dirty="0">
              <a:solidFill>
                <a:schemeClr val="tx1"/>
              </a:solidFill>
            </a:endParaRPr>
          </a:p>
        </p:txBody>
      </p:sp>
      <p:sp>
        <p:nvSpPr>
          <p:cNvPr id="6" name="Rektangel 5">
            <a:extLst>
              <a:ext uri="{FF2B5EF4-FFF2-40B4-BE49-F238E27FC236}">
                <a16:creationId xmlns:a16="http://schemas.microsoft.com/office/drawing/2014/main" id="{26F7D83D-1D90-1E69-8879-434B676167D5}"/>
              </a:ext>
            </a:extLst>
          </p:cNvPr>
          <p:cNvSpPr/>
          <p:nvPr/>
        </p:nvSpPr>
        <p:spPr>
          <a:xfrm>
            <a:off x="6286830" y="1397303"/>
            <a:ext cx="5189551" cy="4669542"/>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t"/>
          <a:lstStyle/>
          <a:p>
            <a:r>
              <a:rPr lang="da-DK" b="1" dirty="0">
                <a:solidFill>
                  <a:schemeClr val="tx1"/>
                </a:solidFill>
              </a:rPr>
              <a:t>Kirketyper i medlemmernes oplevelse af folkekirken</a:t>
            </a:r>
          </a:p>
          <a:p>
            <a:endParaRPr lang="da-DK" dirty="0">
              <a:solidFill>
                <a:schemeClr val="tx1"/>
              </a:solidFill>
            </a:endParaRPr>
          </a:p>
          <a:p>
            <a:pPr marL="285750" indent="-285750">
              <a:buFont typeface="Arial" panose="020B0604020202020204" pitchFamily="34" charset="0"/>
              <a:buChar char="•"/>
            </a:pPr>
            <a:r>
              <a:rPr lang="da-DK" dirty="0">
                <a:solidFill>
                  <a:schemeClr val="tx1"/>
                </a:solidFill>
              </a:rPr>
              <a:t>Bekendelseskirke</a:t>
            </a:r>
          </a:p>
          <a:p>
            <a:pPr marL="285750" indent="-285750">
              <a:buFont typeface="Arial" panose="020B0604020202020204" pitchFamily="34" charset="0"/>
              <a:buChar char="•"/>
            </a:pPr>
            <a:r>
              <a:rPr lang="da-DK" dirty="0">
                <a:solidFill>
                  <a:schemeClr val="tx1"/>
                </a:solidFill>
              </a:rPr>
              <a:t>Relationskirke</a:t>
            </a:r>
          </a:p>
          <a:p>
            <a:pPr marL="285750" indent="-285750">
              <a:buFont typeface="Arial" panose="020B0604020202020204" pitchFamily="34" charset="0"/>
              <a:buChar char="•"/>
            </a:pPr>
            <a:r>
              <a:rPr lang="da-DK" dirty="0">
                <a:solidFill>
                  <a:schemeClr val="tx1"/>
                </a:solidFill>
              </a:rPr>
              <a:t>Tilknytningskirke</a:t>
            </a:r>
          </a:p>
          <a:p>
            <a:pPr marL="285750" indent="-285750">
              <a:buFont typeface="Arial" panose="020B0604020202020204" pitchFamily="34" charset="0"/>
              <a:buChar char="•"/>
            </a:pPr>
            <a:r>
              <a:rPr lang="da-DK" dirty="0">
                <a:solidFill>
                  <a:schemeClr val="tx1"/>
                </a:solidFill>
              </a:rPr>
              <a:t>Traditionskirke</a:t>
            </a:r>
          </a:p>
          <a:p>
            <a:pPr marL="285750" indent="-285750">
              <a:buFont typeface="Arial" panose="020B0604020202020204" pitchFamily="34" charset="0"/>
              <a:buChar char="•"/>
            </a:pPr>
            <a:r>
              <a:rPr lang="da-DK" dirty="0">
                <a:solidFill>
                  <a:schemeClr val="tx1"/>
                </a:solidFill>
              </a:rPr>
              <a:t>Medlemskirke</a:t>
            </a:r>
          </a:p>
          <a:p>
            <a:endParaRPr lang="da-DK" dirty="0">
              <a:solidFill>
                <a:schemeClr val="tx1"/>
              </a:solidFill>
            </a:endParaRPr>
          </a:p>
          <a:p>
            <a:endParaRPr lang="da-DK" dirty="0">
              <a:solidFill>
                <a:schemeClr val="tx1"/>
              </a:solidFill>
            </a:endParaRPr>
          </a:p>
          <a:p>
            <a:endParaRPr lang="da-DK" sz="1200" dirty="0">
              <a:solidFill>
                <a:schemeClr val="tx1"/>
              </a:solidFill>
            </a:endParaRPr>
          </a:p>
        </p:txBody>
      </p:sp>
      <p:sp>
        <p:nvSpPr>
          <p:cNvPr id="8" name="Tekstfelt 7">
            <a:extLst>
              <a:ext uri="{FF2B5EF4-FFF2-40B4-BE49-F238E27FC236}">
                <a16:creationId xmlns:a16="http://schemas.microsoft.com/office/drawing/2014/main" id="{50BA4FEF-2479-F0A9-F099-731DFB31076C}"/>
              </a:ext>
            </a:extLst>
          </p:cNvPr>
          <p:cNvSpPr txBox="1"/>
          <p:nvPr/>
        </p:nvSpPr>
        <p:spPr>
          <a:xfrm>
            <a:off x="884905" y="3732074"/>
            <a:ext cx="2871018" cy="1754326"/>
          </a:xfrm>
          <a:prstGeom prst="rect">
            <a:avLst/>
          </a:prstGeom>
          <a:noFill/>
        </p:spPr>
        <p:txBody>
          <a:bodyPr wrap="square" rtlCol="0">
            <a:spAutoFit/>
          </a:bodyPr>
          <a:lstStyle/>
          <a:p>
            <a:r>
              <a:rPr lang="da-DK">
                <a:solidFill>
                  <a:schemeClr val="tx1"/>
                </a:solidFill>
              </a:rPr>
              <a:t>Folkekirkens Uddannelses- og Videnscenter</a:t>
            </a:r>
          </a:p>
          <a:p>
            <a:r>
              <a:rPr lang="da-DK" i="1">
                <a:solidFill>
                  <a:schemeClr val="tx1"/>
                </a:solidFill>
              </a:rPr>
              <a:t>Religiøsitet og forholdet til folkekirken 2020</a:t>
            </a:r>
          </a:p>
          <a:p>
            <a:r>
              <a:rPr lang="da-DK">
                <a:solidFill>
                  <a:schemeClr val="tx1"/>
                </a:solidFill>
              </a:rPr>
              <a:t>- bog 1 – kvantitative studier &amp; bog 2 – kvalitative studier</a:t>
            </a:r>
            <a:endParaRPr lang="da-DK" dirty="0">
              <a:solidFill>
                <a:schemeClr val="tx1"/>
              </a:solidFill>
            </a:endParaRPr>
          </a:p>
        </p:txBody>
      </p:sp>
      <p:pic>
        <p:nvPicPr>
          <p:cNvPr id="9" name="Billede 8">
            <a:extLst>
              <a:ext uri="{FF2B5EF4-FFF2-40B4-BE49-F238E27FC236}">
                <a16:creationId xmlns:a16="http://schemas.microsoft.com/office/drawing/2014/main" id="{0A67AC80-9663-99B3-962C-5EC409EBE2C1}"/>
              </a:ext>
            </a:extLst>
          </p:cNvPr>
          <p:cNvPicPr>
            <a:picLocks noChangeAspect="1"/>
          </p:cNvPicPr>
          <p:nvPr/>
        </p:nvPicPr>
        <p:blipFill>
          <a:blip r:embed="rId3"/>
          <a:stretch>
            <a:fillRect/>
          </a:stretch>
        </p:blipFill>
        <p:spPr>
          <a:xfrm rot="20344408">
            <a:off x="3739570" y="3667236"/>
            <a:ext cx="1267932" cy="1884000"/>
          </a:xfrm>
          <a:prstGeom prst="rect">
            <a:avLst/>
          </a:prstGeom>
          <a:ln>
            <a:noFill/>
          </a:ln>
          <a:effectLst>
            <a:outerShdw blurRad="292100" dist="139700" dir="2700000" algn="tl" rotWithShape="0">
              <a:srgbClr val="333333">
                <a:alpha val="65000"/>
              </a:srgbClr>
            </a:outerShdw>
          </a:effectLst>
        </p:spPr>
      </p:pic>
      <p:pic>
        <p:nvPicPr>
          <p:cNvPr id="3" name="Billede 2">
            <a:extLst>
              <a:ext uri="{FF2B5EF4-FFF2-40B4-BE49-F238E27FC236}">
                <a16:creationId xmlns:a16="http://schemas.microsoft.com/office/drawing/2014/main" id="{A7A77452-43D5-1DEF-4A26-7713EE907ACF}"/>
              </a:ext>
            </a:extLst>
          </p:cNvPr>
          <p:cNvPicPr>
            <a:picLocks noChangeAspect="1"/>
          </p:cNvPicPr>
          <p:nvPr/>
        </p:nvPicPr>
        <p:blipFill>
          <a:blip r:embed="rId4"/>
          <a:stretch>
            <a:fillRect/>
          </a:stretch>
        </p:blipFill>
        <p:spPr>
          <a:xfrm rot="411421">
            <a:off x="4470537" y="3677735"/>
            <a:ext cx="1323711" cy="1969808"/>
          </a:xfrm>
          <a:prstGeom prst="rect">
            <a:avLst/>
          </a:prstGeom>
          <a:ln>
            <a:noFill/>
          </a:ln>
          <a:effectLst>
            <a:outerShdw blurRad="292100" dist="139700" dir="2700000" algn="tl" rotWithShape="0">
              <a:srgbClr val="333333">
                <a:alpha val="65000"/>
              </a:srgbClr>
            </a:outerShdw>
          </a:effectLst>
        </p:spPr>
      </p:pic>
      <p:sp>
        <p:nvSpPr>
          <p:cNvPr id="10" name="Tekstfelt 9">
            <a:extLst>
              <a:ext uri="{FF2B5EF4-FFF2-40B4-BE49-F238E27FC236}">
                <a16:creationId xmlns:a16="http://schemas.microsoft.com/office/drawing/2014/main" id="{5B172DD8-A6DF-9F9F-CC25-D157B0842607}"/>
              </a:ext>
            </a:extLst>
          </p:cNvPr>
          <p:cNvSpPr txBox="1"/>
          <p:nvPr/>
        </p:nvSpPr>
        <p:spPr>
          <a:xfrm>
            <a:off x="6506928" y="3618244"/>
            <a:ext cx="2135191" cy="2308324"/>
          </a:xfrm>
          <a:prstGeom prst="rect">
            <a:avLst/>
          </a:prstGeom>
          <a:noFill/>
        </p:spPr>
        <p:txBody>
          <a:bodyPr wrap="square" rtlCol="0">
            <a:spAutoFit/>
          </a:bodyPr>
          <a:lstStyle/>
          <a:p>
            <a:r>
              <a:rPr lang="da-DK" dirty="0">
                <a:solidFill>
                  <a:schemeClr val="tx1"/>
                </a:solidFill>
              </a:rPr>
              <a:t>Kirkefondet</a:t>
            </a:r>
          </a:p>
          <a:p>
            <a:r>
              <a:rPr lang="da-DK" i="1" dirty="0">
                <a:solidFill>
                  <a:schemeClr val="tx1"/>
                </a:solidFill>
              </a:rPr>
              <a:t>Et bæredygtigt sogn i storpastoratet?</a:t>
            </a:r>
          </a:p>
          <a:p>
            <a:r>
              <a:rPr lang="da-DK" dirty="0">
                <a:solidFill>
                  <a:schemeClr val="tx1"/>
                </a:solidFill>
              </a:rPr>
              <a:t>- en rapport på baggrund af kvalitative interviews</a:t>
            </a:r>
          </a:p>
          <a:p>
            <a:endParaRPr lang="da-DK" dirty="0"/>
          </a:p>
        </p:txBody>
      </p:sp>
      <p:pic>
        <p:nvPicPr>
          <p:cNvPr id="13" name="Billede 12">
            <a:extLst>
              <a:ext uri="{FF2B5EF4-FFF2-40B4-BE49-F238E27FC236}">
                <a16:creationId xmlns:a16="http://schemas.microsoft.com/office/drawing/2014/main" id="{999A9E8F-92CF-4D8F-7424-8F7455B64A22}"/>
              </a:ext>
            </a:extLst>
          </p:cNvPr>
          <p:cNvPicPr>
            <a:picLocks noChangeAspect="1"/>
          </p:cNvPicPr>
          <p:nvPr/>
        </p:nvPicPr>
        <p:blipFill>
          <a:blip r:embed="rId5"/>
          <a:stretch>
            <a:fillRect/>
          </a:stretch>
        </p:blipFill>
        <p:spPr>
          <a:xfrm>
            <a:off x="9430864" y="3660805"/>
            <a:ext cx="1451264" cy="2054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815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525615-7C50-4E89-A54F-0D6B02E79869}"/>
              </a:ext>
            </a:extLst>
          </p:cNvPr>
          <p:cNvSpPr>
            <a:spLocks noGrp="1"/>
          </p:cNvSpPr>
          <p:nvPr>
            <p:ph type="title"/>
          </p:nvPr>
        </p:nvSpPr>
        <p:spPr/>
        <p:txBody>
          <a:bodyPr/>
          <a:lstStyle/>
          <a:p>
            <a:r>
              <a:rPr lang="da-DK"/>
              <a:t>Religiøsitet og forholdet til folkekirken</a:t>
            </a:r>
          </a:p>
        </p:txBody>
      </p:sp>
      <p:pic>
        <p:nvPicPr>
          <p:cNvPr id="7" name="Billede 6">
            <a:extLst>
              <a:ext uri="{FF2B5EF4-FFF2-40B4-BE49-F238E27FC236}">
                <a16:creationId xmlns:a16="http://schemas.microsoft.com/office/drawing/2014/main" id="{BFA8960A-EBB4-8649-AECB-245A9A3A17BD}"/>
              </a:ext>
            </a:extLst>
          </p:cNvPr>
          <p:cNvPicPr>
            <a:picLocks noChangeAspect="1"/>
          </p:cNvPicPr>
          <p:nvPr/>
        </p:nvPicPr>
        <p:blipFill>
          <a:blip r:embed="rId3"/>
          <a:srcRect/>
          <a:stretch/>
        </p:blipFill>
        <p:spPr>
          <a:xfrm>
            <a:off x="1" y="1127325"/>
            <a:ext cx="12191996" cy="5081856"/>
          </a:xfrm>
          <a:prstGeom prst="rect">
            <a:avLst/>
          </a:prstGeom>
        </p:spPr>
      </p:pic>
    </p:spTree>
    <p:extLst>
      <p:ext uri="{BB962C8B-B14F-4D97-AF65-F5344CB8AC3E}">
        <p14:creationId xmlns:p14="http://schemas.microsoft.com/office/powerpoint/2010/main" val="310244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kabelon Master slide deck Videnscentret" id="{A6A29988-A901-4084-AD15-549BF74E4EC7}" vid="{C25FE374-B3E9-4F16-BEB9-F00785144BEB}"/>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b564ac-c8e9-4f2e-9911-12accb886e9d">
      <Terms xmlns="http://schemas.microsoft.com/office/infopath/2007/PartnerControls"/>
    </lcf76f155ced4ddcb4097134ff3c332f>
    <TaxCatchAll xmlns="01fb5ed7-d301-48cf-abe3-ff2079d5287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73DB8E01C8BE3479442A2E634BD2405" ma:contentTypeVersion="11" ma:contentTypeDescription="Opret et nyt dokument." ma:contentTypeScope="" ma:versionID="cdca5daf56774bedc718f0501863eb03">
  <xsd:schema xmlns:xsd="http://www.w3.org/2001/XMLSchema" xmlns:xs="http://www.w3.org/2001/XMLSchema" xmlns:p="http://schemas.microsoft.com/office/2006/metadata/properties" xmlns:ns2="6cb564ac-c8e9-4f2e-9911-12accb886e9d" xmlns:ns3="01fb5ed7-d301-48cf-abe3-ff2079d52874" targetNamespace="http://schemas.microsoft.com/office/2006/metadata/properties" ma:root="true" ma:fieldsID="7a6d99699ce07bb11b753fafee3c1a77" ns2:_="" ns3:_="">
    <xsd:import namespace="6cb564ac-c8e9-4f2e-9911-12accb886e9d"/>
    <xsd:import namespace="01fb5ed7-d301-48cf-abe3-ff2079d5287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b564ac-c8e9-4f2e-9911-12accb886e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cb5efa7-88df-478c-8775-30258ca7816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fb5ed7-d301-48cf-abe3-ff2079d5287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69471ae-a4f9-4f3c-999f-728cb1a5f24d}" ma:internalName="TaxCatchAll" ma:showField="CatchAllData" ma:web="01fb5ed7-d301-48cf-abe3-ff2079d528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D64F57-57F8-449A-B27C-922896ABBE18}">
  <ds:schemaRefs>
    <ds:schemaRef ds:uri="http://schemas.microsoft.com/sharepoint/v3/contenttype/forms"/>
  </ds:schemaRefs>
</ds:datastoreItem>
</file>

<file path=customXml/itemProps2.xml><?xml version="1.0" encoding="utf-8"?>
<ds:datastoreItem xmlns:ds="http://schemas.openxmlformats.org/officeDocument/2006/customXml" ds:itemID="{FC8BAD6D-04A2-4E7A-A005-48EBE75BCED3}">
  <ds:schemaRef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 ds:uri="cfd81523-139a-4435-a8bd-d69783104f49"/>
    <ds:schemaRef ds:uri="http://schemas.microsoft.com/office/infopath/2007/PartnerControls"/>
    <ds:schemaRef ds:uri="b28b389a-37d1-434c-ad30-88b2ca82f027"/>
    <ds:schemaRef ds:uri="http://purl.org/dc/terms/"/>
    <ds:schemaRef ds:uri="6cb564ac-c8e9-4f2e-9911-12accb886e9d"/>
    <ds:schemaRef ds:uri="01fb5ed7-d301-48cf-abe3-ff2079d52874"/>
  </ds:schemaRefs>
</ds:datastoreItem>
</file>

<file path=customXml/itemProps3.xml><?xml version="1.0" encoding="utf-8"?>
<ds:datastoreItem xmlns:ds="http://schemas.openxmlformats.org/officeDocument/2006/customXml" ds:itemID="{FA382C6A-E8B0-47A6-9A0C-2E488E1BC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b564ac-c8e9-4f2e-9911-12accb886e9d"/>
    <ds:schemaRef ds:uri="01fb5ed7-d301-48cf-abe3-ff2079d528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Seminar 1 - fra inspiration til aktion</Template>
  <TotalTime>3038</TotalTime>
  <Words>5156</Words>
  <Application>Microsoft Office PowerPoint</Application>
  <PresentationFormat>Widescreen</PresentationFormat>
  <Paragraphs>588</Paragraphs>
  <Slides>47</Slides>
  <Notes>13</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47</vt:i4>
      </vt:variant>
    </vt:vector>
  </HeadingPairs>
  <TitlesOfParts>
    <vt:vector size="55" baseType="lpstr">
      <vt:lpstr>Arial</vt:lpstr>
      <vt:lpstr>Calibri</vt:lpstr>
      <vt:lpstr>Calibri Light</vt:lpstr>
      <vt:lpstr>Cambria</vt:lpstr>
      <vt:lpstr>Inter</vt:lpstr>
      <vt:lpstr>Times New Roman</vt:lpstr>
      <vt:lpstr>Verdana</vt:lpstr>
      <vt:lpstr>Kontortema</vt:lpstr>
      <vt:lpstr> Temadag 1 Medlemstyper, demografi  og kirkestatistik </vt:lpstr>
      <vt:lpstr>Program</vt:lpstr>
      <vt:lpstr>Sang</vt:lpstr>
      <vt:lpstr>Fasefigur – Vokseværk – Rebild Provsti</vt:lpstr>
      <vt:lpstr>Pause</vt:lpstr>
      <vt:lpstr>Program</vt:lpstr>
      <vt:lpstr> En typologi  V. evaluerings- og udviklingskonsulent Jais Poulsen     </vt:lpstr>
      <vt:lpstr>Baggrund</vt:lpstr>
      <vt:lpstr>Religiøsitet og forholdet til folkekirken</vt:lpstr>
      <vt:lpstr>Interviewpersonerne</vt:lpstr>
      <vt:lpstr>kollektive identiteter</vt:lpstr>
      <vt:lpstr>Rollen som mediator</vt:lpstr>
      <vt:lpstr>Typologi – hvad kan det?</vt:lpstr>
      <vt:lpstr>Den kristne</vt:lpstr>
      <vt:lpstr>Den kristne</vt:lpstr>
      <vt:lpstr>Den lokale</vt:lpstr>
      <vt:lpstr>Den lokale</vt:lpstr>
      <vt:lpstr>Den nationalkulturelle</vt:lpstr>
      <vt:lpstr>Den nationalkulturelle</vt:lpstr>
      <vt:lpstr>Familiemennesket</vt:lpstr>
      <vt:lpstr>Familiemennesket</vt:lpstr>
      <vt:lpstr>Samfundsborgeren</vt:lpstr>
      <vt:lpstr>Samfundsborgeren</vt:lpstr>
      <vt:lpstr>Sammensætning af typer</vt:lpstr>
      <vt:lpstr>Sammensathed og autenticitet</vt:lpstr>
      <vt:lpstr>Modsætning mellem typer</vt:lpstr>
      <vt:lpstr>Kirkebrug</vt:lpstr>
      <vt:lpstr>Individualiseret praksisopbygning</vt:lpstr>
      <vt:lpstr>Forandringer gennem livet</vt:lpstr>
      <vt:lpstr>Gudstjenesten som budbringer</vt:lpstr>
      <vt:lpstr>PowerPoint-præsentation</vt:lpstr>
      <vt:lpstr>Sang - Et hus at komme til</vt:lpstr>
      <vt:lpstr>Sang - Et hus at komme til</vt:lpstr>
      <vt:lpstr>Sang - Et hus at komme til</vt:lpstr>
      <vt:lpstr>Sang - Et hus at komme til</vt:lpstr>
      <vt:lpstr>Sang - Et hus at komme til</vt:lpstr>
      <vt:lpstr>Sang - Et hus at komme til</vt:lpstr>
      <vt:lpstr>Sang - Et hus at komme til</vt:lpstr>
      <vt:lpstr>Program</vt:lpstr>
      <vt:lpstr>Nye befolkningsgrupper</vt:lpstr>
      <vt:lpstr>Videreførelse af dåb </vt:lpstr>
      <vt:lpstr>Befolkningen og kontakt med folkekirken</vt:lpstr>
      <vt:lpstr>Folkekirkens prioriteter</vt:lpstr>
      <vt:lpstr>Workshop – kirke og vores medlemmer</vt:lpstr>
      <vt:lpstr>Program</vt:lpstr>
      <vt:lpstr>Fasefigur – Vokseværk – Rebild Provsti</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Seminar 1 fra inspiration til aktion </dc:title>
  <dc:creator>Jais Poulsen</dc:creator>
  <cp:lastModifiedBy>Jais Poulsen</cp:lastModifiedBy>
  <cp:revision>4</cp:revision>
  <cp:lastPrinted>2024-10-02T07:17:05Z</cp:lastPrinted>
  <dcterms:created xsi:type="dcterms:W3CDTF">2023-07-31T11:03:02Z</dcterms:created>
  <dcterms:modified xsi:type="dcterms:W3CDTF">2025-03-11T19:13:17Z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0x010100D73DB8E01C8BE3479442A2E634BD2405</vt:lpwstr>
  </property>
  <property fmtid="{D5CDD505-2E9C-101B-9397-08002B2CF9AE}" pid="3" name="MediaServiceImageTags">
    <vt:lpwstr/>
  </property>
</Properties>
</file>