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9"/>
  </p:notesMasterIdLst>
  <p:sldIdLst>
    <p:sldId id="651" r:id="rId4"/>
    <p:sldId id="256" r:id="rId5"/>
    <p:sldId id="735" r:id="rId6"/>
    <p:sldId id="649" r:id="rId7"/>
    <p:sldId id="650" r:id="rId8"/>
  </p:sldIdLst>
  <p:sldSz cx="12192000" cy="6858000"/>
  <p:notesSz cx="6858000" cy="994568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25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7AAB4-9A8D-4E0A-876B-F1AAFE7AC972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D0772F-F48D-43EA-9F41-A179C8E31CB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0923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D0772F-F48D-43EA-9F41-A179C8E31CB4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368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D0772F-F48D-43EA-9F41-A179C8E31CB4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9247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D0772F-F48D-43EA-9F41-A179C8E31CB4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348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67A0DE-E949-59B9-9CD6-D37596C7E2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C21C4E8-6BF4-120F-283D-9B4B508B09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C9EBE64-D223-FE36-9BA6-0C087A55A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9EBD3-441D-4773-BF17-6F4AA5AD7030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02C3AEE-0819-E03C-7CD8-39DE7A74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9B7363E-B2EA-A762-FBA5-091EACAF9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60D7-ED06-4085-8EEE-76B7F04472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243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1C1A0-210F-7D27-8509-F187D9A7B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7BE42DC-089E-E5EE-05A4-764D99AC7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48392A1-CFB4-0D0A-0072-EDEB8309F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9EBD3-441D-4773-BF17-6F4AA5AD7030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9E0E8E9-3671-D4DF-6055-08B4FF6F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8A16879-5D0F-F3B6-BCAE-6C0B1483B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60D7-ED06-4085-8EEE-76B7F04472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21685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3D1FD9CA-5949-0CB7-786C-406DBB269D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3FFAC59-D4F6-EE28-B1E5-8037638526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0F1C142-09DA-DD73-1E68-F33050ED7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9EBD3-441D-4773-BF17-6F4AA5AD7030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0E76743-661F-F893-0370-DB7635E2E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B3D7D89-070F-8DCF-5947-1AE25A929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60D7-ED06-4085-8EEE-76B7F04472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79437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9F4E37-1D36-4F12-90A5-E6F25A1335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2289466-4277-440C-8ADC-AB088124A7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E700579-4C1E-427D-8AA0-89713CD36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EFD5F84-3C13-44BC-A7E5-893264F84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EC44E9-DBC3-4E64-A34E-6669D6E74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682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20DCEB-40E4-4A83-B5AA-E4BB3B8AC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850460B-A1AE-414D-A0CE-FE822C155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B540013-9ED9-44A6-A2E7-3DE2D2EC1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555B58-D13E-43F0-AE72-62DB4AC31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1D18C7D-B85E-4B6B-B1A4-65489165D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5128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9E97E5-5375-463C-A61B-73CAEC1CE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7BF6298-12C6-495B-8D1C-619DB40AD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0BE9A27-BDF0-4D45-8932-2EE142B9A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2ABF5A1-2E9E-4323-B657-8D7896F29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6F69F3A-A7C4-473B-AA51-BC2F372CB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604891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7E1CB5-320C-42E8-9B6F-E86FF3872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3335188-FDAF-49AC-AADB-47EE2CF740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BEAF698-149D-410B-8577-612716A909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2D12565-CAC4-4722-A8F2-246DE8344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C0E106A-20A5-472A-A4B3-3D0014787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1E61B75-DD88-4547-901F-9F929DEBF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2374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3CCA20-5DDD-44C7-BDC0-37CD73464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E9C5179-FDC0-4F3F-ABEA-7A6C87586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5326C66-7526-4574-93D0-B55CE2D92B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428B96C7-9903-4969-811A-1F43FD721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6543F826-17FD-47A3-AE30-59A9C91DD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744EBF7-0DFC-4352-94D1-F1C7E0DCC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ABDD30A6-A36D-4B8E-B7DD-DA2B717F4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7CBA2ACB-CAFE-43EF-B7FE-89F741C48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27139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F9BFB3-8D4C-452E-9E5F-DABDECCCD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C8BB577-9596-40BD-8C2B-F00988CB4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55F1E37-AA78-481D-A064-85A032CA8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DA22A89-DA6E-4C3D-82DE-8A5AB7393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522998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FA36F2E7-1B91-4946-B75F-7B6A03260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33DA49EE-8A81-4D42-808B-7AA738E5F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D5928713-5C17-49C0-BD1F-66DDF5D08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1562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5FCA70-84BC-4F36-9FB8-1DEDAED2A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145EF32-F711-487A-AD22-05313F932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6D402EE-8DDD-4B39-A192-DBE2F3C4A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4A16E33-ECA1-4255-87D9-58393606B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7A31AE2-46EA-4AA4-BB6C-68C33B646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820BAFF-B82D-4EC7-820D-15E5551E9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3539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2847F3-ED2B-4FD9-FE2B-3FD586B4A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DE3532D-4AC7-B703-B727-0BBCB6DC3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5F3CDA3-60FD-9ABC-E036-4E627F4B4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9EBD3-441D-4773-BF17-6F4AA5AD7030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CE6C968-FB16-A0B8-590D-E6CB9ACB6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08C2058-6B2E-3346-2238-45F39B071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60D7-ED06-4085-8EEE-76B7F04472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39786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2FB549-6DF9-46E3-A349-BDDD3A1B4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DCDE64B1-F750-477F-99FF-6E29D8BBDA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111EB2B-DE88-41C2-A2B6-43F4CEF1D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FDE0A8D-3006-4465-85A3-A67AF2F08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96755FD-1AA3-4656-A658-8C243C11B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A2670B5-9E93-4877-A888-88AAC5102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05007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BAA27A-101A-465F-90F4-2FF74EA04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4908525-82F3-45A5-AF91-0D8E0C2914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957801B-389C-460F-854B-629A44561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52C0DAD-6655-46E2-941C-4E6997CFD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DFDEB1-5C2F-4659-A532-7AEE80A6D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85206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B5B654A0-0B51-476E-88CB-FCCBC2D575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C3DCBA3-C57D-4859-888F-10A114622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9BF628D-BA5C-459B-82B0-6A8E05570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CF6817A-0A08-4A95-B337-4A47837D4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5F907E4-82FD-4D99-A15E-111EA45EB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065591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9F4E37-1D36-4F12-90A5-E6F25A1335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2289466-4277-440C-8ADC-AB088124A7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E700579-4C1E-427D-8AA0-89713CD36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EFD5F84-3C13-44BC-A7E5-893264F84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EC44E9-DBC3-4E64-A34E-6669D6E74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61428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20DCEB-40E4-4A83-B5AA-E4BB3B8AC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850460B-A1AE-414D-A0CE-FE822C155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B540013-9ED9-44A6-A2E7-3DE2D2EC1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555B58-D13E-43F0-AE72-62DB4AC31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1D18C7D-B85E-4B6B-B1A4-65489165D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87341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9E97E5-5375-463C-A61B-73CAEC1CE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7BF6298-12C6-495B-8D1C-619DB40AD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0BE9A27-BDF0-4D45-8932-2EE142B9A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2ABF5A1-2E9E-4323-B657-8D7896F29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6F69F3A-A7C4-473B-AA51-BC2F372CB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44930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7E1CB5-320C-42E8-9B6F-E86FF3872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3335188-FDAF-49AC-AADB-47EE2CF740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BEAF698-149D-410B-8577-612716A909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2D12565-CAC4-4722-A8F2-246DE8344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C0E106A-20A5-472A-A4B3-3D0014787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1E61B75-DD88-4547-901F-9F929DEBF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85079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3CCA20-5DDD-44C7-BDC0-37CD73464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E9C5179-FDC0-4F3F-ABEA-7A6C87586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5326C66-7526-4574-93D0-B55CE2D92B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428B96C7-9903-4969-811A-1F43FD721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6543F826-17FD-47A3-AE30-59A9C91DD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744EBF7-0DFC-4352-94D1-F1C7E0DCC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ABDD30A6-A36D-4B8E-B7DD-DA2B717F4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7CBA2ACB-CAFE-43EF-B7FE-89F741C48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42623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F9BFB3-8D4C-452E-9E5F-DABDECCCD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C8BB577-9596-40BD-8C2B-F00988CB4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55F1E37-AA78-481D-A064-85A032CA8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DA22A89-DA6E-4C3D-82DE-8A5AB7393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16988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FA36F2E7-1B91-4946-B75F-7B6A03260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33DA49EE-8A81-4D42-808B-7AA738E5F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D5928713-5C17-49C0-BD1F-66DDF5D08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521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FC00F-DECF-12BE-A4A2-354D58E08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F4E373D-7ECC-218C-692C-2D3A8D5CD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4B1B7CB-018E-A01F-E451-1F7BE4618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9EBD3-441D-4773-BF17-6F4AA5AD7030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74D5980-1D2C-5370-0CBA-D57455715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F1C414C-D7D6-73B6-3B74-3F8B62CB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60D7-ED06-4085-8EEE-76B7F04472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50104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5FCA70-84BC-4F36-9FB8-1DEDAED2A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145EF32-F711-487A-AD22-05313F932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6D402EE-8DDD-4B39-A192-DBE2F3C4A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4A16E33-ECA1-4255-87D9-58393606B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7A31AE2-46EA-4AA4-BB6C-68C33B646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820BAFF-B82D-4EC7-820D-15E5551E9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63565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2FB549-6DF9-46E3-A349-BDDD3A1B4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DCDE64B1-F750-477F-99FF-6E29D8BBDA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111EB2B-DE88-41C2-A2B6-43F4CEF1D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FDE0A8D-3006-4465-85A3-A67AF2F08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96755FD-1AA3-4656-A658-8C243C11B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A2670B5-9E93-4877-A888-88AAC5102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81406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BAA27A-101A-465F-90F4-2FF74EA04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4908525-82F3-45A5-AF91-0D8E0C2914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957801B-389C-460F-854B-629A44561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52C0DAD-6655-46E2-941C-4E6997CFD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DFDEB1-5C2F-4659-A532-7AEE80A6D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27242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B5B654A0-0B51-476E-88CB-FCCBC2D575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C3DCBA3-C57D-4859-888F-10A114622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9BF628D-BA5C-459B-82B0-6A8E05570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CF6817A-0A08-4A95-B337-4A47837D4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5F907E4-82FD-4D99-A15E-111EA45EB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589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4924A5-6D5C-4130-C49F-DA7085AAE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05F28AD-FCB6-2786-3511-D6F1CC482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990C9E6-6E43-6A94-99FF-5CE85BE6BF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BE1FA0B-384E-756B-30DB-22C40370A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9EBD3-441D-4773-BF17-6F4AA5AD7030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D728FC2-91E7-D61B-1123-2A407E17A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10B68B7-A333-C403-3234-7113DC818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60D7-ED06-4085-8EEE-76B7F04472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495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066D4C-0A24-2209-6C48-26A438340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10D6E39-4043-4E84-318D-B9F9E4FB0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90EE2A9-2B08-F695-2750-98B54327E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B2F63BD2-2291-B84E-9F61-A7FF6A6459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28DEB632-48C3-2FEC-80D5-8919B651A0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48E61B0-2C0A-4D3C-75F4-5842BFED0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9EBD3-441D-4773-BF17-6F4AA5AD7030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11369C7-7DFD-6D0F-6E8A-903AE8CE8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D42B31D-4684-160B-BB98-07D5EABBC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60D7-ED06-4085-8EEE-76B7F04472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483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08C866-C967-29FB-87C0-8D61D8AD6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6DDEC7E-AADD-AD5B-9216-8E27CA518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9EBD3-441D-4773-BF17-6F4AA5AD7030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F73C7E9-506D-79AF-4102-4B96F1131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2990C7C-A8F0-D279-E45F-F8483889C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60D7-ED06-4085-8EEE-76B7F04472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950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3A59275E-599E-4181-1E31-D5FE524CC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9EBD3-441D-4773-BF17-6F4AA5AD7030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74689983-CBB9-DE47-13FB-30064C5E5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A5DAA0BC-4236-3444-6913-8CA65A9AF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60D7-ED06-4085-8EEE-76B7F04472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4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569642-F366-35AD-2D22-DEA5F5052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A42E2C5-C581-FE44-496C-36B49B92E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DACA566-9F23-E6ED-5F65-139707DB78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2643F63-ED74-2FE9-7D49-C4DA3A9D7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9EBD3-441D-4773-BF17-6F4AA5AD7030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31FD9DE-C741-7C9A-5F30-8B20F376B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5DB9D38-D0A7-2461-0F69-3A4D322D4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60D7-ED06-4085-8EEE-76B7F04472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2540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16B846-C0E1-9473-AC98-1E178F4F0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F261177-90D7-FD7A-452E-33ADD48BFC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F755B6D8-8970-4453-E4C1-57A697223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06DDB2F-5E8F-28B9-E2DA-DEA9014F0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9EBD3-441D-4773-BF17-6F4AA5AD7030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A53073E-4BC2-3A7F-CA14-088657DAD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869BD7B-C409-0501-03C8-02EC92270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60D7-ED06-4085-8EEE-76B7F04472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1984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4AC9ED4-6A3D-FB66-19B7-7DCF40872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1E29EAF-ED78-EE61-2DC2-8130CE971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C97C31C-D45B-D747-1A47-7144E947EA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09EBD3-441D-4773-BF17-6F4AA5AD7030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BD8F3CA-21FA-5B88-2FA6-45819AAEF5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A98CEA0-E382-49FA-72B0-8F4E469790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A960D7-ED06-4085-8EEE-76B7F04472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0136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D76F393E-5D41-4473-90CC-EB465FA71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089B1B2-67C5-4D25-89DE-26B9F4B5D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4E36233-FBC7-4190-8C2A-34C6652C86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0902EB7-C3B8-40C1-902A-7FA4D5DD6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A933000-1826-4AFF-84A4-8D9312D516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980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D76F393E-5D41-4473-90CC-EB465FA71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089B1B2-67C5-4D25-89DE-26B9F4B5D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4E36233-FBC7-4190-8C2A-34C6652C86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68004-7EEF-4547-AAA9-0722589C6285}" type="datetimeFigureOut">
              <a:rPr lang="da-DK" smtClean="0"/>
              <a:t>19-01-2025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0902EB7-C3B8-40C1-902A-7FA4D5DD6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A933000-1826-4AFF-84A4-8D9312D516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91952-145A-4287-901D-2A0A30B2709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83970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rovsti.dk/frederikshavn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65AA6B3F-A096-A4CC-7014-73E4CF80E4DF}"/>
              </a:ext>
            </a:extLst>
          </p:cNvPr>
          <p:cNvSpPr txBox="1"/>
          <p:nvPr/>
        </p:nvSpPr>
        <p:spPr>
          <a:xfrm>
            <a:off x="2743200" y="1382486"/>
            <a:ext cx="62622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6000" b="1" dirty="0"/>
              <a:t>RESERVEMIDLER</a:t>
            </a:r>
            <a:r>
              <a:rPr lang="da-DK" sz="4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8796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06F0738F-82D7-93B9-647D-2A57A4A228F8}"/>
              </a:ext>
            </a:extLst>
          </p:cNvPr>
          <p:cNvSpPr txBox="1"/>
          <p:nvPr/>
        </p:nvSpPr>
        <p:spPr>
          <a:xfrm>
            <a:off x="4108803" y="426459"/>
            <a:ext cx="32138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4800" b="1" dirty="0"/>
              <a:t>RESERVEN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9FA3EABE-C8F5-B998-B1C9-A147F5ABA7D6}"/>
              </a:ext>
            </a:extLst>
          </p:cNvPr>
          <p:cNvSpPr txBox="1"/>
          <p:nvPr/>
        </p:nvSpPr>
        <p:spPr>
          <a:xfrm>
            <a:off x="1009415" y="1393371"/>
            <a:ext cx="1017317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4500" b="1" dirty="0"/>
              <a:t>Budget for Frederikshavn Provsti, 2025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77BCDD24-5DDC-8BDD-9F92-029878703B79}"/>
              </a:ext>
            </a:extLst>
          </p:cNvPr>
          <p:cNvSpPr txBox="1"/>
          <p:nvPr/>
        </p:nvSpPr>
        <p:spPr>
          <a:xfrm>
            <a:off x="45929" y="2178201"/>
            <a:ext cx="1210014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500" b="1" dirty="0"/>
              <a:t>Kirkeskat, 2025                                       100.591.201</a:t>
            </a:r>
          </a:p>
          <a:p>
            <a:r>
              <a:rPr lang="da-DK" sz="4500" b="1" dirty="0"/>
              <a:t> - Landskirkeskat </a:t>
            </a:r>
            <a:r>
              <a:rPr lang="da-DK" sz="4200" b="1" dirty="0"/>
              <a:t>(Fællesfonden)</a:t>
            </a:r>
            <a:r>
              <a:rPr lang="da-DK" sz="4500" b="1" dirty="0"/>
              <a:t>	     14.419.581</a:t>
            </a:r>
          </a:p>
          <a:p>
            <a:r>
              <a:rPr lang="da-DK" sz="4500" b="1" dirty="0"/>
              <a:t>= Penge til fordeling   			</a:t>
            </a:r>
            <a:r>
              <a:rPr lang="da-DK" sz="4500" b="1"/>
              <a:t>             86.171.620</a:t>
            </a:r>
            <a:endParaRPr lang="da-DK" sz="4500" b="1" dirty="0"/>
          </a:p>
          <a:p>
            <a:r>
              <a:rPr lang="da-DK" sz="4500" b="1" dirty="0"/>
              <a:t> - Udmeldt til kirkekasserne til</a:t>
            </a:r>
          </a:p>
          <a:p>
            <a:r>
              <a:rPr lang="da-DK" sz="4500" b="1" dirty="0"/>
              <a:t>    drift , renter og afdrag på lån          71.470.217</a:t>
            </a:r>
          </a:p>
          <a:p>
            <a:r>
              <a:rPr lang="da-DK" sz="4500" b="1" dirty="0"/>
              <a:t>= Rest                                                               14.701.403 </a:t>
            </a:r>
            <a:r>
              <a:rPr lang="da-DK" sz="4000" b="1" dirty="0"/>
              <a:t>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557419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2">
            <a:extLst>
              <a:ext uri="{FF2B5EF4-FFF2-40B4-BE49-F238E27FC236}">
                <a16:creationId xmlns:a16="http://schemas.microsoft.com/office/drawing/2014/main" id="{6D99A525-35E6-9476-6462-C3ED6CDDA5CF}"/>
              </a:ext>
            </a:extLst>
          </p:cNvPr>
          <p:cNvSpPr txBox="1"/>
          <p:nvPr/>
        </p:nvSpPr>
        <p:spPr>
          <a:xfrm>
            <a:off x="0" y="272144"/>
            <a:ext cx="1219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a-DK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Rest til fordeling					     14.701.403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- Reserveret til anlæg i Reserven	       6.916.250</a:t>
            </a:r>
          </a:p>
          <a:p>
            <a:pPr lvl="0">
              <a:defRPr/>
            </a:pPr>
            <a:r>
              <a:rPr kumimoji="0" lang="da-DK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da-DK" sz="4500" b="1" dirty="0">
                <a:solidFill>
                  <a:prstClr val="black"/>
                </a:solidFill>
              </a:rPr>
              <a:t>- Reserveret til estimerede anlæg         3.000.000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- Reserveret til klimatiltag i Reserven	   133.000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- Opfyldning i Reserven til anlæg   		4.000.000</a:t>
            </a:r>
          </a:p>
          <a:p>
            <a:pPr lvl="0">
              <a:defRPr/>
            </a:pPr>
            <a:r>
              <a:rPr kumimoji="0" lang="da-DK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- Opfyldning i Reserven			          652.153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= Rest									                0</a:t>
            </a:r>
            <a:r>
              <a:rPr kumimoji="0" lang="da-DK" sz="4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	</a:t>
            </a:r>
            <a:r>
              <a:rPr kumimoji="0" lang="da-DK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4425776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EA85E956-882C-D8B1-04E1-457DAE5D6115}"/>
              </a:ext>
            </a:extLst>
          </p:cNvPr>
          <p:cNvSpPr txBox="1"/>
          <p:nvPr/>
        </p:nvSpPr>
        <p:spPr>
          <a:xfrm>
            <a:off x="859971" y="293914"/>
            <a:ext cx="101986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000" b="1" dirty="0"/>
              <a:t>Procedure for ansøgning af midler fra Reserven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18AA728E-7100-86AB-BF97-7ED6C10B37FA}"/>
              </a:ext>
            </a:extLst>
          </p:cNvPr>
          <p:cNvSpPr txBox="1"/>
          <p:nvPr/>
        </p:nvSpPr>
        <p:spPr>
          <a:xfrm>
            <a:off x="57410" y="1251857"/>
            <a:ext cx="1213459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200" b="1" dirty="0"/>
              <a:t>Som hovedregel søges via det foreløbige budgets bilag 7 med ønsker om bevillinger til anlæg.</a:t>
            </a:r>
          </a:p>
          <a:p>
            <a:r>
              <a:rPr lang="da-DK" sz="4200" b="1" dirty="0"/>
              <a:t>Men også i løbet af året kan der søges om midler til:</a:t>
            </a:r>
          </a:p>
          <a:p>
            <a:r>
              <a:rPr lang="da-DK" sz="4000" b="1" dirty="0"/>
              <a:t> </a:t>
            </a:r>
            <a:r>
              <a:rPr lang="da-DK" sz="4200" b="1" dirty="0"/>
              <a:t>- Anlægsprojekter</a:t>
            </a:r>
          </a:p>
          <a:p>
            <a:r>
              <a:rPr lang="da-DK" sz="4200" b="1" dirty="0"/>
              <a:t> - Klimaprojekter</a:t>
            </a:r>
          </a:p>
          <a:p>
            <a:r>
              <a:rPr lang="da-DK" sz="4200" b="1" dirty="0"/>
              <a:t> - Projekter til fremme af biodiversitet</a:t>
            </a:r>
          </a:p>
          <a:p>
            <a:r>
              <a:rPr lang="da-DK" sz="4200" b="1" dirty="0"/>
              <a:t> - Driftsprojekter</a:t>
            </a:r>
          </a:p>
          <a:p>
            <a:endParaRPr lang="da-DK" sz="2000" b="1" dirty="0"/>
          </a:p>
          <a:p>
            <a:r>
              <a:rPr lang="da-DK" sz="4000" b="1" dirty="0"/>
              <a:t>Ansøges på blanket</a:t>
            </a:r>
            <a:r>
              <a:rPr lang="da-DK" sz="3800" b="1" dirty="0"/>
              <a:t>: `Ansøgning om bevilling via Reserven´</a:t>
            </a:r>
          </a:p>
        </p:txBody>
      </p:sp>
    </p:spTree>
    <p:extLst>
      <p:ext uri="{BB962C8B-B14F-4D97-AF65-F5344CB8AC3E}">
        <p14:creationId xmlns:p14="http://schemas.microsoft.com/office/powerpoint/2010/main" val="164332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D27D1F8B-EA2B-776B-1C7A-71952E7EB1D0}"/>
              </a:ext>
            </a:extLst>
          </p:cNvPr>
          <p:cNvSpPr txBox="1"/>
          <p:nvPr/>
        </p:nvSpPr>
        <p:spPr>
          <a:xfrm>
            <a:off x="38100" y="667011"/>
            <a:ext cx="121158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200" b="1" dirty="0"/>
              <a:t>Relevante dokumenter:</a:t>
            </a:r>
          </a:p>
          <a:p>
            <a:r>
              <a:rPr lang="da-DK" sz="3800" b="1" dirty="0"/>
              <a:t>Procedure for ansøgning og bevilling af midler via reserven</a:t>
            </a:r>
          </a:p>
          <a:p>
            <a:r>
              <a:rPr lang="da-DK" sz="3800" b="1" dirty="0"/>
              <a:t>Ansøgning om bevilling via reserven</a:t>
            </a:r>
          </a:p>
          <a:p>
            <a:r>
              <a:rPr lang="da-DK" sz="3800" b="1" dirty="0"/>
              <a:t>Anmodning om udbetaling af bevilgede reservemidler</a:t>
            </a:r>
          </a:p>
          <a:p>
            <a:endParaRPr lang="da-DK" sz="1200" b="1" dirty="0"/>
          </a:p>
          <a:p>
            <a:r>
              <a:rPr lang="da-DK" sz="4000" b="1" dirty="0"/>
              <a:t>Og de kan findes her: </a:t>
            </a:r>
            <a:r>
              <a:rPr lang="da-DK" sz="4000" b="1" dirty="0">
                <a:hlinkClick r:id="rId2"/>
              </a:rPr>
              <a:t>https://provsti.dk/frederikshavn</a:t>
            </a:r>
            <a:r>
              <a:rPr lang="da-DK" sz="4000" b="1" dirty="0"/>
              <a:t> </a:t>
            </a:r>
          </a:p>
          <a:p>
            <a:endParaRPr lang="da-DK" sz="2000" b="1" dirty="0"/>
          </a:p>
          <a:p>
            <a:pPr algn="ctr"/>
            <a:r>
              <a:rPr lang="da-DK" sz="4000" b="1" dirty="0"/>
              <a:t>Anbefaling:</a:t>
            </a:r>
          </a:p>
          <a:p>
            <a:pPr algn="ctr"/>
            <a:r>
              <a:rPr lang="da-DK" sz="4000" b="1" dirty="0"/>
              <a:t>Landsforeningens kursus for kasserere</a:t>
            </a:r>
          </a:p>
          <a:p>
            <a:pPr algn="ctr"/>
            <a:r>
              <a:rPr lang="da-DK" sz="4000" b="1" dirty="0"/>
              <a:t>den 8. april i Tårs Sognegård.</a:t>
            </a:r>
          </a:p>
          <a:p>
            <a:pPr algn="ctr"/>
            <a:r>
              <a:rPr lang="da-DK" sz="4000" b="1" dirty="0"/>
              <a:t>Information om tilmelding kommer senere.</a:t>
            </a:r>
          </a:p>
        </p:txBody>
      </p:sp>
    </p:spTree>
    <p:extLst>
      <p:ext uri="{BB962C8B-B14F-4D97-AF65-F5344CB8AC3E}">
        <p14:creationId xmlns:p14="http://schemas.microsoft.com/office/powerpoint/2010/main" val="56230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247</Words>
  <Application>Microsoft Office PowerPoint</Application>
  <PresentationFormat>Widescreen</PresentationFormat>
  <Paragraphs>39</Paragraphs>
  <Slides>5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3</vt:i4>
      </vt:variant>
      <vt:variant>
        <vt:lpstr>Slidetitler</vt:lpstr>
      </vt:variant>
      <vt:variant>
        <vt:i4>5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Calibri Light</vt:lpstr>
      <vt:lpstr>Office-tema</vt:lpstr>
      <vt:lpstr>1_Office-tema</vt:lpstr>
      <vt:lpstr>2_Office-tema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Arne Ehrenreich</dc:creator>
  <cp:lastModifiedBy>Arne Ehrenreich</cp:lastModifiedBy>
  <cp:revision>47</cp:revision>
  <cp:lastPrinted>2025-01-16T22:43:49Z</cp:lastPrinted>
  <dcterms:created xsi:type="dcterms:W3CDTF">2025-01-13T09:32:28Z</dcterms:created>
  <dcterms:modified xsi:type="dcterms:W3CDTF">2025-01-19T16:50:36Z</dcterms:modified>
</cp:coreProperties>
</file>