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4D9B5-FBF3-9FAE-BEFF-76DAAE58F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A6C4055-E4A1-EE34-F066-79FF0E0F6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83A655-4ADC-7B4F-8077-32EBA1DE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739996-4D1D-29F6-8D3A-3A7409A1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568DFE-C4B0-EFDF-6424-694FC0AE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560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0B88A-2388-33D4-8F1B-CD2C98C3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87CF63E-F993-14EC-FF7B-9FE9B209A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F48C92-596B-B11F-C258-D4E23AF1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C569B-31D1-8A60-84EB-9EEDAA3C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82BE39-881A-73B9-61D0-6F239E42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965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DF1BBB9-6934-917B-8498-31E99AEEA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12BCC8B-7270-E7D9-33F8-22EC1BB13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B3287F-77FA-4EA3-5017-82541D8F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E1F76F-043D-77CC-5F01-E572613E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391A9A-EECF-790E-24E8-A1D4C812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753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69917A-FF71-AED7-CB22-3C265EE8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F4A5E1-0FF2-9D3A-8D90-9C065D470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0B8A12-F86A-1154-666F-E1D85C5D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444D10-20D5-EB11-360A-1B11AA96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BB2742-7015-54FC-CD84-AFF53ECA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832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1F469-0155-45C5-7787-628E5B93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953B69-E021-D6EC-4E50-96D09838E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4F8CC7-C863-1A07-19D5-8CF3C073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C3F835-35BB-0315-1133-4AA57E62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447515-624B-A94E-91C6-E61012B4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4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E3E04-46AB-BD4E-2842-3EA59B56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579977-9BEA-6A9B-8E45-2568A3C26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112298-0A9D-A4D3-5277-2A483F263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98264D7-5FD1-C078-4EC2-2FC0FBFE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7C2791E-9A60-E496-014E-173B33DA9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D213D97-D8B0-CDDB-4E77-3F9B68A1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081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1E014-2642-E901-53D8-AD3A6D1F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D18B59-13E3-C6C1-6077-0759B2C13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3534BED-AA8B-AECD-04B8-09DB82A48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8150C3A-1448-0187-3D18-4B062CBD3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D56C787-9F25-C1CC-717D-EEF3D2E58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EF2E6FB-66E6-E11A-85F7-5DCB5EEF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EFF7DBE-58E3-9676-DE37-20CAA4FA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E23178B-4075-BBE9-B203-6A6E4BD1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011FE-07DA-06D2-9B5B-DD2BFD98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D322E27-D81C-C6D4-5E0B-B1057366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01E0EBB-DBAE-563F-2FB5-2101030E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BA3B6AA-4393-A6A2-A26A-4ED38486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42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4508083-1A25-1333-92F7-4BA57933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5E38EE4-1DA3-E744-2F7D-0D9A44B8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E84625C-D4FC-90DB-1FA9-ECFC1AE4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59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3AAD4-6FB0-4C05-D4F8-6BBD3628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8A49D4-48B9-0C3E-7B80-B0CD18DBA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5A14342-9965-1F6F-2E62-B2C1ED14C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F33E496-185A-499D-FE4E-9627AFEC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132BB11-CC2D-2E91-926C-E88C21C23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22117F-22AF-8696-AE9F-E961E9B0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414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0EE54-2A6D-A747-0846-077C2E4C2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7D30483-028B-C876-CE22-D5A5200BE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6FF2714-55BC-1147-CDAC-BCCD5AD0B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6FF74D-7410-77ED-0DCA-E7177987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C86333-AEF4-1307-CE4C-32004A3B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06438C6-89AF-07C0-076B-C35D05CF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500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B75437D-8DB6-26D1-D6C5-69496E8E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2A3F951-2576-BDB4-63F3-6BBA557F8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25B5EE-1883-806B-71F1-6A8D166C2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5340-E41A-41F4-B1D5-1C45A2C438D2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F5BF55-A544-8D64-C61B-30BF33672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150F5E-3BF5-E13F-BABC-D5A217BB9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A159-EC03-450F-9559-2D2D8FE495D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549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5E1D8-0717-BB09-A8D2-18B4FB9BA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Kvartalsrapporter</a:t>
            </a:r>
          </a:p>
        </p:txBody>
      </p:sp>
    </p:spTree>
    <p:extLst>
      <p:ext uri="{BB962C8B-B14F-4D97-AF65-F5344CB8AC3E}">
        <p14:creationId xmlns:p14="http://schemas.microsoft.com/office/powerpoint/2010/main" val="255534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ED9581EB-0672-398E-66C6-7FC93DF8A2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265" t="30131" r="23302" b="13671"/>
          <a:stretch/>
        </p:blipFill>
        <p:spPr>
          <a:xfrm>
            <a:off x="838200" y="4038715"/>
            <a:ext cx="5053189" cy="270621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AB7FEC6-F4FA-5A45-A9C0-EB8FDCC3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42" y="-47830"/>
            <a:ext cx="10515600" cy="1325563"/>
          </a:xfrm>
        </p:spPr>
        <p:txBody>
          <a:bodyPr/>
          <a:lstStyle/>
          <a:p>
            <a:r>
              <a:rPr lang="da-DK" dirty="0"/>
              <a:t>Kvartalsrapporter - principper og struktur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DE9F15-DE8B-07CD-8176-C71EC900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11" y="937582"/>
            <a:ext cx="5828830" cy="2706214"/>
          </a:xfrm>
        </p:spPr>
        <p:txBody>
          <a:bodyPr>
            <a:noAutofit/>
          </a:bodyPr>
          <a:lstStyle/>
          <a:p>
            <a:r>
              <a:rPr lang="da-DK" sz="2000" dirty="0"/>
              <a:t>Senest 2. måneder efter et kvartals afslutning afleveres en kvartalsrapport – Dog ikke for 4. kvartal, da den erstattes af årsregnskabet – Kvartalsrapporten afleveres </a:t>
            </a:r>
            <a:r>
              <a:rPr lang="da-DK" sz="2000" u="sng" dirty="0"/>
              <a:t>med detaljer</a:t>
            </a:r>
            <a:r>
              <a:rPr lang="da-DK" sz="2000" dirty="0"/>
              <a:t> – Referat med menighedsrådets kommentarer til kvartalsrapporten vedlægges.</a:t>
            </a:r>
          </a:p>
          <a:p>
            <a:r>
              <a:rPr lang="da-DK" sz="2000" dirty="0"/>
              <a:t>Kvartalsrapporter afleveres med detaljer – dvs. alle 8 sider.</a:t>
            </a:r>
          </a:p>
          <a:p>
            <a:r>
              <a:rPr lang="da-DK" sz="2000" dirty="0"/>
              <a:t>Brug evt. udskriften Budget, Formål i forbindelse med afrapportering til menighedsrådet.</a:t>
            </a:r>
          </a:p>
          <a:p>
            <a:endParaRPr lang="da-DK" sz="2000" dirty="0"/>
          </a:p>
          <a:p>
            <a:endParaRPr lang="da-DK" sz="2000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FEB6CE9D-C24A-8F19-6CBD-3D3EC5F2E10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797" t="21181" r="32679" b="19624"/>
          <a:stretch/>
        </p:blipFill>
        <p:spPr>
          <a:xfrm>
            <a:off x="6259562" y="3559277"/>
            <a:ext cx="5862584" cy="3185652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8A8FB0B-6085-698A-013E-7B1B2D93049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6683" t="23002" r="10683" b="10820"/>
          <a:stretch/>
        </p:blipFill>
        <p:spPr>
          <a:xfrm>
            <a:off x="6289869" y="937582"/>
            <a:ext cx="5832570" cy="2674096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B7779251-59DF-4516-FD4C-8CC6AE43A061}"/>
              </a:ext>
            </a:extLst>
          </p:cNvPr>
          <p:cNvSpPr/>
          <p:nvPr/>
        </p:nvSpPr>
        <p:spPr>
          <a:xfrm>
            <a:off x="987827" y="4813408"/>
            <a:ext cx="968792" cy="268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263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462A3-377F-F285-52CC-3AA9B3AC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07" y="21922"/>
            <a:ext cx="10515600" cy="1325563"/>
          </a:xfrm>
        </p:spPr>
        <p:txBody>
          <a:bodyPr/>
          <a:lstStyle/>
          <a:p>
            <a:r>
              <a:rPr lang="da-DK" dirty="0"/>
              <a:t>Eksempel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C541EC48-9784-B447-E10E-DDEDD718C8B8}"/>
              </a:ext>
            </a:extLst>
          </p:cNvPr>
          <p:cNvGrpSpPr/>
          <p:nvPr/>
        </p:nvGrpSpPr>
        <p:grpSpPr>
          <a:xfrm>
            <a:off x="573145" y="1043731"/>
            <a:ext cx="5033654" cy="5666903"/>
            <a:chOff x="1035366" y="1043731"/>
            <a:chExt cx="5033654" cy="5666903"/>
          </a:xfrm>
        </p:grpSpPr>
        <p:pic>
          <p:nvPicPr>
            <p:cNvPr id="7" name="Billede 6">
              <a:extLst>
                <a:ext uri="{FF2B5EF4-FFF2-40B4-BE49-F238E27FC236}">
                  <a16:creationId xmlns:a16="http://schemas.microsoft.com/office/drawing/2014/main" id="{B4FC16A3-4761-19AB-E4F9-ABE450770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33831" t="4581"/>
            <a:stretch/>
          </p:blipFill>
          <p:spPr>
            <a:xfrm>
              <a:off x="1937143" y="1043731"/>
              <a:ext cx="4131877" cy="566338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" name="Billede 2">
              <a:extLst>
                <a:ext uri="{FF2B5EF4-FFF2-40B4-BE49-F238E27FC236}">
                  <a16:creationId xmlns:a16="http://schemas.microsoft.com/office/drawing/2014/main" id="{FD2E76E9-8204-E8FF-CD55-86ECCE239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15747" r="64069" b="1"/>
            <a:stretch/>
          </p:blipFill>
          <p:spPr>
            <a:xfrm>
              <a:off x="1035366" y="1710064"/>
              <a:ext cx="2243659" cy="500057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7FFE435F-69D5-5AE4-AA0E-42CB86E4D1F9}"/>
              </a:ext>
            </a:extLst>
          </p:cNvPr>
          <p:cNvSpPr/>
          <p:nvPr/>
        </p:nvSpPr>
        <p:spPr>
          <a:xfrm>
            <a:off x="583193" y="2839834"/>
            <a:ext cx="4920187" cy="589165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03AF0E73-84D3-EA69-F636-EF329409178A}"/>
              </a:ext>
            </a:extLst>
          </p:cNvPr>
          <p:cNvCxnSpPr>
            <a:cxnSpLocks/>
          </p:cNvCxnSpPr>
          <p:nvPr/>
        </p:nvCxnSpPr>
        <p:spPr>
          <a:xfrm flipV="1">
            <a:off x="5503380" y="428558"/>
            <a:ext cx="728631" cy="241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>
            <a:extLst>
              <a:ext uri="{FF2B5EF4-FFF2-40B4-BE49-F238E27FC236}">
                <a16:creationId xmlns:a16="http://schemas.microsoft.com/office/drawing/2014/main" id="{3CB0F216-F9FC-F33E-DCFC-858117449528}"/>
              </a:ext>
            </a:extLst>
          </p:cNvPr>
          <p:cNvCxnSpPr>
            <a:cxnSpLocks/>
          </p:cNvCxnSpPr>
          <p:nvPr/>
        </p:nvCxnSpPr>
        <p:spPr>
          <a:xfrm>
            <a:off x="5513428" y="3428999"/>
            <a:ext cx="728631" cy="3161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lede 7">
            <a:extLst>
              <a:ext uri="{FF2B5EF4-FFF2-40B4-BE49-F238E27FC236}">
                <a16:creationId xmlns:a16="http://schemas.microsoft.com/office/drawing/2014/main" id="{E31EEB23-C7CE-27DE-8F75-93AE14944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059" y="432079"/>
            <a:ext cx="5769251" cy="61586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6356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Kvartalsrapporter</vt:lpstr>
      <vt:lpstr>Kvartalsrapporter - principper og struktur</vt:lpstr>
      <vt:lpstr>Eksempel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Claus Bilde</dc:creator>
  <cp:lastModifiedBy>Claus Bilde</cp:lastModifiedBy>
  <cp:revision>2</cp:revision>
  <dcterms:created xsi:type="dcterms:W3CDTF">2025-01-16T09:17:27Z</dcterms:created>
  <dcterms:modified xsi:type="dcterms:W3CDTF">2025-01-17T07:47:43Z</dcterms:modified>
</cp:coreProperties>
</file>