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904D9B5-FBF3-9FAE-BEFF-76DAAE58FFB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A6C4055-E4A1-EE34-F066-79FF0E0F62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583A655-4ADC-7B4F-8077-32EBA1DECA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07739996-4D1D-29F6-8D3A-3A7409A138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E568DFE-C4B0-EFDF-6424-694FC0AE18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56095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E60B88A-2388-33D4-8F1B-CD2C98C301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487CF63E-F993-14EC-FF7B-9FE9B209A98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0F48C92-596B-B11F-C258-D4E23AF1E8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33C569B-31D1-8A60-84EB-9EEDAA3C9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E482BE39-881A-73B9-61D0-6F239E42BB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696505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DF1BBB9-6934-917B-8498-31E99AEEAB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312BCC8B-7270-E7D9-33F8-22EC1BB138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B5B3287F-77FA-4EA3-5017-82541D8FC3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74E1F76F-043D-77CC-5F01-E572613E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E391A9A-EECF-790E-24E8-A1D4C812C9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5753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269917A-FF71-AED7-CB22-3C265EE88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3F4A5E1-0FF2-9D3A-8D90-9C065D470B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880B8A12-F86A-1154-666F-E1D85C5D95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A9444D10-20D5-EB11-360A-1B11AA96B2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7BB2742-7015-54FC-CD84-AFF53ECA14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68327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E01F469-0155-45C5-7787-628E5B932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53953B69-E021-D6EC-4E50-96D09838E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A84F8CC7-C863-1A07-19D5-8CF3C0733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0C3F835-35BB-0315-1133-4AA57E624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447515-624B-A94E-91C6-E61012B42D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337432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BE3E04-46AB-BD4E-2842-3EA59B562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2579977-9BEA-6A9B-8E45-2568A3C263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40112298-0A9D-A4D3-5277-2A483F2630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98264D7-5FD1-C078-4EC2-2FC0FBFE10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67C2791E-9A60-E496-014E-173B33DA9F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FD213D97-D8B0-CDDB-4E77-3F9B68A1B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10813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D71E014-2642-E901-53D8-AD3A6D1FE0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12D18B59-13E3-C6C1-6077-0759B2C133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E3534BED-AA8B-AECD-04B8-09DB82A48C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8150C3A-1448-0187-3D18-4B062CBD3A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9D56C787-9F25-C1CC-717D-EEF3D2E5868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EF2E6FB-66E6-E11A-85F7-5DCB5EEF2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7EFF7DBE-58E3-9676-DE37-20CAA4FAA3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AE23178B-4075-BBE9-B203-6A6E4BD1F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5163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4011FE-07DA-06D2-9B5B-DD2BFD98A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2D322E27-D81C-C6D4-5E0B-B10573669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301E0EBB-DBAE-563F-2FB5-2101030E2E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BBA3B6AA-4393-A6A2-A26A-4ED38486E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818423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F4508083-1A25-1333-92F7-4BA57933D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B5E38EE4-1DA3-E744-2F7D-0D9A44B8B3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9E84625C-D4FC-90DB-1FA9-ECFC1AE46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5959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7C3AAD4-6FB0-4C05-D4F8-6BBD36289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368A49D4-48B9-0C3E-7B80-B0CD18DBA6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C5A14342-9965-1F6F-2E62-B2C1ED14C16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CF33E496-185A-499D-FE4E-9627AFECB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132BB11-CC2D-2E91-926C-E88C21C231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C822117F-22AF-8696-AE9F-E961E9B02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14140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60EE54-2A6D-A747-0846-077C2E4C27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27D30483-028B-C876-CE22-D5A5200BE01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26FF2714-55BC-1147-CDAC-BCCD5AD0BC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06FF74D-7410-77ED-0DCA-E717798742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B2C86333-AEF4-1307-CE4C-32004A3BC7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06438C6-89AF-07C0-076B-C35D05CFBC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350003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9B75437D-8DB6-26D1-D6C5-69496E8E48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42A3F951-2576-BDB4-63F3-6BBA557F8F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025B5EE-1883-806B-71F1-6A8D166C2E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5340-E41A-41F4-B1D5-1C45A2C438D2}" type="datetimeFigureOut">
              <a:rPr lang="da-DK" smtClean="0"/>
              <a:t>17-01-2025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9F5BF55-A544-8D64-C61B-30BF336724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FA150F5E-3BF5-E13F-BABC-D5A217BB9B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6AA159-EC03-450F-9559-2D2D8FE495D7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5493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E75E1D8-0717-BB09-A8D2-18B4FB9BA3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dirty="0"/>
              <a:t>Kvartalsrapporter</a:t>
            </a:r>
          </a:p>
        </p:txBody>
      </p:sp>
    </p:spTree>
    <p:extLst>
      <p:ext uri="{BB962C8B-B14F-4D97-AF65-F5344CB8AC3E}">
        <p14:creationId xmlns:p14="http://schemas.microsoft.com/office/powerpoint/2010/main" val="25553439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Billede 4">
            <a:extLst>
              <a:ext uri="{FF2B5EF4-FFF2-40B4-BE49-F238E27FC236}">
                <a16:creationId xmlns:a16="http://schemas.microsoft.com/office/drawing/2014/main" id="{ED9581EB-0672-398E-66C6-7FC93DF8A20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4265" t="30131" r="23302" b="13671"/>
          <a:stretch/>
        </p:blipFill>
        <p:spPr>
          <a:xfrm>
            <a:off x="838200" y="4038715"/>
            <a:ext cx="5053189" cy="2706214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3AB7FEC6-F4FA-5A45-A9C0-EB8FDCC35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4242" y="-47830"/>
            <a:ext cx="10515600" cy="1325563"/>
          </a:xfrm>
        </p:spPr>
        <p:txBody>
          <a:bodyPr/>
          <a:lstStyle/>
          <a:p>
            <a:r>
              <a:rPr lang="da-DK" dirty="0"/>
              <a:t>Kvartalsrapporter - principper og struktur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DE9F15-DE8B-07CD-8176-C71EC90063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711" y="937582"/>
            <a:ext cx="5828830" cy="2706214"/>
          </a:xfrm>
        </p:spPr>
        <p:txBody>
          <a:bodyPr>
            <a:noAutofit/>
          </a:bodyPr>
          <a:lstStyle/>
          <a:p>
            <a:r>
              <a:rPr lang="da-DK" sz="2000" dirty="0"/>
              <a:t>Senest 2. måneder efter et kvartals afslutning afleveres en kvartalsrapport – Dog ikke for 4. kvartal, da den erstattes af årsregnskabet – Kvartalsrapporten afleveres </a:t>
            </a:r>
            <a:r>
              <a:rPr lang="da-DK" sz="2000" u="sng" dirty="0"/>
              <a:t>med detaljer</a:t>
            </a:r>
            <a:r>
              <a:rPr lang="da-DK" sz="2000" dirty="0"/>
              <a:t> – Referat med menighedsrådets kommentarer til kvartalsrapporten vedlægges.</a:t>
            </a:r>
          </a:p>
          <a:p>
            <a:r>
              <a:rPr lang="da-DK" sz="2000" dirty="0"/>
              <a:t>Kvartalsrapporter afleveres med detaljer – dvs. alle 8 sider.</a:t>
            </a:r>
          </a:p>
          <a:p>
            <a:r>
              <a:rPr lang="da-DK" sz="2000" dirty="0"/>
              <a:t>Brug evt. udskriften Budget, Formål i forbindelse med afrapportering til menighedsrådet.</a:t>
            </a:r>
          </a:p>
          <a:p>
            <a:endParaRPr lang="da-DK" sz="2000" dirty="0"/>
          </a:p>
          <a:p>
            <a:endParaRPr lang="da-DK" sz="2000" dirty="0"/>
          </a:p>
        </p:txBody>
      </p:sp>
      <p:pic>
        <p:nvPicPr>
          <p:cNvPr id="11" name="Billede 10">
            <a:extLst>
              <a:ext uri="{FF2B5EF4-FFF2-40B4-BE49-F238E27FC236}">
                <a16:creationId xmlns:a16="http://schemas.microsoft.com/office/drawing/2014/main" id="{FEB6CE9D-C24A-8F19-6CBD-3D3EC5F2E10B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5797" t="21181" r="32679" b="19624"/>
          <a:stretch/>
        </p:blipFill>
        <p:spPr>
          <a:xfrm>
            <a:off x="6259562" y="3559277"/>
            <a:ext cx="5862584" cy="3185652"/>
          </a:xfrm>
          <a:prstGeom prst="rect">
            <a:avLst/>
          </a:prstGeom>
        </p:spPr>
      </p:pic>
      <p:pic>
        <p:nvPicPr>
          <p:cNvPr id="7" name="Billede 6">
            <a:extLst>
              <a:ext uri="{FF2B5EF4-FFF2-40B4-BE49-F238E27FC236}">
                <a16:creationId xmlns:a16="http://schemas.microsoft.com/office/drawing/2014/main" id="{78A8FB0B-6085-698A-013E-7B1B2D930490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6683" t="23002" r="10683" b="10820"/>
          <a:stretch/>
        </p:blipFill>
        <p:spPr>
          <a:xfrm>
            <a:off x="6289869" y="937582"/>
            <a:ext cx="5832570" cy="2674096"/>
          </a:xfrm>
          <a:prstGeom prst="rect">
            <a:avLst/>
          </a:prstGeom>
        </p:spPr>
      </p:pic>
      <p:sp>
        <p:nvSpPr>
          <p:cNvPr id="12" name="Rektangel 11">
            <a:extLst>
              <a:ext uri="{FF2B5EF4-FFF2-40B4-BE49-F238E27FC236}">
                <a16:creationId xmlns:a16="http://schemas.microsoft.com/office/drawing/2014/main" id="{B7779251-59DF-4516-FD4C-8CC6AE43A061}"/>
              </a:ext>
            </a:extLst>
          </p:cNvPr>
          <p:cNvSpPr/>
          <p:nvPr/>
        </p:nvSpPr>
        <p:spPr>
          <a:xfrm>
            <a:off x="987827" y="4813408"/>
            <a:ext cx="968792" cy="2680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32636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9462A3-377F-F285-52CC-3AA9B3AC12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6607" y="21922"/>
            <a:ext cx="10515600" cy="1325563"/>
          </a:xfrm>
        </p:spPr>
        <p:txBody>
          <a:bodyPr/>
          <a:lstStyle/>
          <a:p>
            <a:r>
              <a:rPr lang="da-DK" dirty="0"/>
              <a:t>Eksempel</a:t>
            </a:r>
          </a:p>
        </p:txBody>
      </p:sp>
      <p:grpSp>
        <p:nvGrpSpPr>
          <p:cNvPr id="4" name="Gruppe 3">
            <a:extLst>
              <a:ext uri="{FF2B5EF4-FFF2-40B4-BE49-F238E27FC236}">
                <a16:creationId xmlns:a16="http://schemas.microsoft.com/office/drawing/2014/main" id="{C541EC48-9784-B447-E10E-DDEDD718C8B8}"/>
              </a:ext>
            </a:extLst>
          </p:cNvPr>
          <p:cNvGrpSpPr/>
          <p:nvPr/>
        </p:nvGrpSpPr>
        <p:grpSpPr>
          <a:xfrm>
            <a:off x="573145" y="1043731"/>
            <a:ext cx="5033654" cy="5666903"/>
            <a:chOff x="1035366" y="1043731"/>
            <a:chExt cx="5033654" cy="5666903"/>
          </a:xfrm>
        </p:grpSpPr>
        <p:pic>
          <p:nvPicPr>
            <p:cNvPr id="7" name="Billede 6">
              <a:extLst>
                <a:ext uri="{FF2B5EF4-FFF2-40B4-BE49-F238E27FC236}">
                  <a16:creationId xmlns:a16="http://schemas.microsoft.com/office/drawing/2014/main" id="{B4FC16A3-4761-19AB-E4F9-ABE45077029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l="33831" t="4581"/>
            <a:stretch/>
          </p:blipFill>
          <p:spPr>
            <a:xfrm>
              <a:off x="1937143" y="1043731"/>
              <a:ext cx="4131877" cy="5663382"/>
            </a:xfrm>
            <a:prstGeom prst="rect">
              <a:avLst/>
            </a:prstGeom>
            <a:ln>
              <a:noFill/>
            </a:ln>
          </p:spPr>
        </p:pic>
        <p:pic>
          <p:nvPicPr>
            <p:cNvPr id="3" name="Billede 2">
              <a:extLst>
                <a:ext uri="{FF2B5EF4-FFF2-40B4-BE49-F238E27FC236}">
                  <a16:creationId xmlns:a16="http://schemas.microsoft.com/office/drawing/2014/main" id="{FD2E76E9-8204-E8FF-CD55-86ECCE239AB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rcRect t="15747" r="64069" b="1"/>
            <a:stretch/>
          </p:blipFill>
          <p:spPr>
            <a:xfrm>
              <a:off x="1035366" y="1710064"/>
              <a:ext cx="2243659" cy="5000570"/>
            </a:xfrm>
            <a:prstGeom prst="rect">
              <a:avLst/>
            </a:prstGeom>
            <a:ln>
              <a:noFill/>
            </a:ln>
          </p:spPr>
        </p:pic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7FFE435F-69D5-5AE4-AA0E-42CB86E4D1F9}"/>
              </a:ext>
            </a:extLst>
          </p:cNvPr>
          <p:cNvSpPr/>
          <p:nvPr/>
        </p:nvSpPr>
        <p:spPr>
          <a:xfrm>
            <a:off x="583193" y="2839834"/>
            <a:ext cx="4920187" cy="589165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/>
          </a:p>
        </p:txBody>
      </p:sp>
      <p:cxnSp>
        <p:nvCxnSpPr>
          <p:cNvPr id="14" name="Lige forbindelse 13">
            <a:extLst>
              <a:ext uri="{FF2B5EF4-FFF2-40B4-BE49-F238E27FC236}">
                <a16:creationId xmlns:a16="http://schemas.microsoft.com/office/drawing/2014/main" id="{03AF0E73-84D3-EA69-F636-EF329409178A}"/>
              </a:ext>
            </a:extLst>
          </p:cNvPr>
          <p:cNvCxnSpPr>
            <a:cxnSpLocks/>
          </p:cNvCxnSpPr>
          <p:nvPr/>
        </p:nvCxnSpPr>
        <p:spPr>
          <a:xfrm flipV="1">
            <a:off x="5503380" y="428558"/>
            <a:ext cx="728631" cy="24112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>
            <a:extLst>
              <a:ext uri="{FF2B5EF4-FFF2-40B4-BE49-F238E27FC236}">
                <a16:creationId xmlns:a16="http://schemas.microsoft.com/office/drawing/2014/main" id="{3CB0F216-F9FC-F33E-DCFC-858117449528}"/>
              </a:ext>
            </a:extLst>
          </p:cNvPr>
          <p:cNvCxnSpPr>
            <a:cxnSpLocks/>
          </p:cNvCxnSpPr>
          <p:nvPr/>
        </p:nvCxnSpPr>
        <p:spPr>
          <a:xfrm>
            <a:off x="5513428" y="3428999"/>
            <a:ext cx="728631" cy="31617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Billede 7">
            <a:extLst>
              <a:ext uri="{FF2B5EF4-FFF2-40B4-BE49-F238E27FC236}">
                <a16:creationId xmlns:a16="http://schemas.microsoft.com/office/drawing/2014/main" id="{E31EEB23-C7CE-27DE-8F75-93AE149447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2059" y="432079"/>
            <a:ext cx="5769251" cy="615863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256356449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70</Words>
  <Application>Microsoft Office PowerPoint</Application>
  <PresentationFormat>Widescreen</PresentationFormat>
  <Paragraphs>6</Paragraphs>
  <Slides>3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Office-tema</vt:lpstr>
      <vt:lpstr>Kvartalsrapporter</vt:lpstr>
      <vt:lpstr>Kvartalsrapporter - principper og struktur</vt:lpstr>
      <vt:lpstr>Eksempel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Claus Bilde</dc:creator>
  <cp:lastModifiedBy>Claus Bilde</cp:lastModifiedBy>
  <cp:revision>2</cp:revision>
  <dcterms:created xsi:type="dcterms:W3CDTF">2025-01-16T09:17:27Z</dcterms:created>
  <dcterms:modified xsi:type="dcterms:W3CDTF">2025-01-17T07:47:43Z</dcterms:modified>
</cp:coreProperties>
</file>